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handoutMasterIdLst>
    <p:handoutMasterId r:id="rId38"/>
  </p:handoutMasterIdLst>
  <p:sldIdLst>
    <p:sldId id="256" r:id="rId2"/>
    <p:sldId id="281" r:id="rId3"/>
    <p:sldId id="282" r:id="rId4"/>
    <p:sldId id="257" r:id="rId5"/>
    <p:sldId id="258" r:id="rId6"/>
    <p:sldId id="298" r:id="rId7"/>
    <p:sldId id="278" r:id="rId8"/>
    <p:sldId id="295" r:id="rId9"/>
    <p:sldId id="275" r:id="rId10"/>
    <p:sldId id="276" r:id="rId11"/>
    <p:sldId id="277" r:id="rId12"/>
    <p:sldId id="260" r:id="rId13"/>
    <p:sldId id="261" r:id="rId14"/>
    <p:sldId id="262" r:id="rId15"/>
    <p:sldId id="263" r:id="rId16"/>
    <p:sldId id="279" r:id="rId17"/>
    <p:sldId id="264" r:id="rId18"/>
    <p:sldId id="280" r:id="rId19"/>
    <p:sldId id="265" r:id="rId20"/>
    <p:sldId id="266" r:id="rId21"/>
    <p:sldId id="267" r:id="rId22"/>
    <p:sldId id="268" r:id="rId23"/>
    <p:sldId id="269" r:id="rId24"/>
    <p:sldId id="270" r:id="rId25"/>
    <p:sldId id="271" r:id="rId26"/>
    <p:sldId id="272" r:id="rId27"/>
    <p:sldId id="296" r:id="rId28"/>
    <p:sldId id="273" r:id="rId29"/>
    <p:sldId id="274" r:id="rId30"/>
    <p:sldId id="283" r:id="rId31"/>
    <p:sldId id="284" r:id="rId32"/>
    <p:sldId id="292" r:id="rId33"/>
    <p:sldId id="285" r:id="rId34"/>
    <p:sldId id="293" r:id="rId35"/>
    <p:sldId id="297" r:id="rId36"/>
  </p:sldIdLst>
  <p:sldSz cx="9144000" cy="6858000" type="screen4x3"/>
  <p:notesSz cx="6669088" cy="9926638"/>
  <p:defaultTextStyle>
    <a:defPPr>
      <a:defRPr lang="tr-TR"/>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208">
          <p15:clr>
            <a:srgbClr val="A4A3A4"/>
          </p15:clr>
        </p15:guide>
        <p15:guide id="2" pos="268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FF99"/>
    <a:srgbClr val="FF66FF"/>
    <a:srgbClr val="009900"/>
    <a:srgbClr val="FF00FF"/>
    <a:srgbClr val="FFFF66"/>
    <a:srgbClr val="99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615" autoAdjust="0"/>
    <p:restoredTop sz="86348" autoAdjust="0"/>
  </p:normalViewPr>
  <p:slideViewPr>
    <p:cSldViewPr>
      <p:cViewPr varScale="1">
        <p:scale>
          <a:sx n="79" d="100"/>
          <a:sy n="79" d="100"/>
        </p:scale>
        <p:origin x="1206" y="84"/>
      </p:cViewPr>
      <p:guideLst>
        <p:guide orient="horz" pos="2208"/>
        <p:guide pos="2688"/>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60.emf"/><Relationship Id="rId2" Type="http://schemas.openxmlformats.org/officeDocument/2006/relationships/image" Target="../media/image59.emf"/><Relationship Id="rId1" Type="http://schemas.openxmlformats.org/officeDocument/2006/relationships/image" Target="../media/image58.emf"/><Relationship Id="rId5" Type="http://schemas.openxmlformats.org/officeDocument/2006/relationships/image" Target="../media/image62.emf"/><Relationship Id="rId4" Type="http://schemas.openxmlformats.org/officeDocument/2006/relationships/image" Target="../media/image61.e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65.wmf"/><Relationship Id="rId2" Type="http://schemas.openxmlformats.org/officeDocument/2006/relationships/image" Target="../media/image64.wmf"/><Relationship Id="rId1" Type="http://schemas.openxmlformats.org/officeDocument/2006/relationships/image" Target="../media/image63.wmf"/><Relationship Id="rId4" Type="http://schemas.openxmlformats.org/officeDocument/2006/relationships/image" Target="../media/image66.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69.wmf"/><Relationship Id="rId2" Type="http://schemas.openxmlformats.org/officeDocument/2006/relationships/image" Target="../media/image68.wmf"/><Relationship Id="rId1" Type="http://schemas.openxmlformats.org/officeDocument/2006/relationships/image" Target="../media/image67.emf"/><Relationship Id="rId5" Type="http://schemas.openxmlformats.org/officeDocument/2006/relationships/image" Target="../media/image71.wmf"/><Relationship Id="rId4" Type="http://schemas.openxmlformats.org/officeDocument/2006/relationships/image" Target="../media/image70.wmf"/></Relationships>
</file>

<file path=ppt/drawings/_rels/vmlDrawing13.vml.rels><?xml version="1.0" encoding="UTF-8" standalone="yes"?>
<Relationships xmlns="http://schemas.openxmlformats.org/package/2006/relationships"><Relationship Id="rId2" Type="http://schemas.openxmlformats.org/officeDocument/2006/relationships/image" Target="../media/image73.wmf"/><Relationship Id="rId1" Type="http://schemas.openxmlformats.org/officeDocument/2006/relationships/image" Target="../media/image72.wmf"/></Relationships>
</file>

<file path=ppt/drawings/_rels/vmlDrawing14.vml.rels><?xml version="1.0" encoding="UTF-8" standalone="yes"?>
<Relationships xmlns="http://schemas.openxmlformats.org/package/2006/relationships"><Relationship Id="rId3" Type="http://schemas.openxmlformats.org/officeDocument/2006/relationships/image" Target="../media/image76.wmf"/><Relationship Id="rId2" Type="http://schemas.openxmlformats.org/officeDocument/2006/relationships/image" Target="../media/image75.wmf"/><Relationship Id="rId1" Type="http://schemas.openxmlformats.org/officeDocument/2006/relationships/image" Target="../media/image74.wmf"/></Relationships>
</file>

<file path=ppt/drawings/_rels/vmlDrawing15.vml.rels><?xml version="1.0" encoding="UTF-8" standalone="yes"?>
<Relationships xmlns="http://schemas.openxmlformats.org/package/2006/relationships"><Relationship Id="rId2" Type="http://schemas.openxmlformats.org/officeDocument/2006/relationships/image" Target="../media/image78.emf"/><Relationship Id="rId1" Type="http://schemas.openxmlformats.org/officeDocument/2006/relationships/image" Target="../media/image77.e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image" Target="../media/image3.emf"/><Relationship Id="rId5" Type="http://schemas.openxmlformats.org/officeDocument/2006/relationships/image" Target="../media/image7.emf"/><Relationship Id="rId4" Type="http://schemas.openxmlformats.org/officeDocument/2006/relationships/image" Target="../media/image6.emf"/></Relationships>
</file>

<file path=ppt/drawings/_rels/vmlDrawing3.vml.rels><?xml version="1.0" encoding="UTF-8" standalone="yes"?>
<Relationships xmlns="http://schemas.openxmlformats.org/package/2006/relationships"><Relationship Id="rId8" Type="http://schemas.openxmlformats.org/officeDocument/2006/relationships/image" Target="../media/image15.emf"/><Relationship Id="rId13" Type="http://schemas.openxmlformats.org/officeDocument/2006/relationships/image" Target="../media/image20.emf"/><Relationship Id="rId18" Type="http://schemas.openxmlformats.org/officeDocument/2006/relationships/image" Target="../media/image25.emf"/><Relationship Id="rId3" Type="http://schemas.openxmlformats.org/officeDocument/2006/relationships/image" Target="../media/image10.emf"/><Relationship Id="rId7" Type="http://schemas.openxmlformats.org/officeDocument/2006/relationships/image" Target="../media/image14.emf"/><Relationship Id="rId12" Type="http://schemas.openxmlformats.org/officeDocument/2006/relationships/image" Target="../media/image19.emf"/><Relationship Id="rId17" Type="http://schemas.openxmlformats.org/officeDocument/2006/relationships/image" Target="../media/image24.emf"/><Relationship Id="rId2" Type="http://schemas.openxmlformats.org/officeDocument/2006/relationships/image" Target="../media/image9.emf"/><Relationship Id="rId16" Type="http://schemas.openxmlformats.org/officeDocument/2006/relationships/image" Target="../media/image23.emf"/><Relationship Id="rId1" Type="http://schemas.openxmlformats.org/officeDocument/2006/relationships/image" Target="../media/image8.emf"/><Relationship Id="rId6" Type="http://schemas.openxmlformats.org/officeDocument/2006/relationships/image" Target="../media/image13.emf"/><Relationship Id="rId11" Type="http://schemas.openxmlformats.org/officeDocument/2006/relationships/image" Target="../media/image18.emf"/><Relationship Id="rId5" Type="http://schemas.openxmlformats.org/officeDocument/2006/relationships/image" Target="../media/image12.emf"/><Relationship Id="rId15" Type="http://schemas.openxmlformats.org/officeDocument/2006/relationships/image" Target="../media/image22.emf"/><Relationship Id="rId10" Type="http://schemas.openxmlformats.org/officeDocument/2006/relationships/image" Target="../media/image17.emf"/><Relationship Id="rId4" Type="http://schemas.openxmlformats.org/officeDocument/2006/relationships/image" Target="../media/image11.emf"/><Relationship Id="rId9" Type="http://schemas.openxmlformats.org/officeDocument/2006/relationships/image" Target="../media/image16.emf"/><Relationship Id="rId14" Type="http://schemas.openxmlformats.org/officeDocument/2006/relationships/image" Target="../media/image21.emf"/></Relationships>
</file>

<file path=ppt/drawings/_rels/vmlDrawing4.vml.rels><?xml version="1.0" encoding="UTF-8" standalone="yes"?>
<Relationships xmlns="http://schemas.openxmlformats.org/package/2006/relationships"><Relationship Id="rId8" Type="http://schemas.openxmlformats.org/officeDocument/2006/relationships/image" Target="../media/image33.emf"/><Relationship Id="rId3" Type="http://schemas.openxmlformats.org/officeDocument/2006/relationships/image" Target="../media/image28.emf"/><Relationship Id="rId7" Type="http://schemas.openxmlformats.org/officeDocument/2006/relationships/image" Target="../media/image32.emf"/><Relationship Id="rId2" Type="http://schemas.openxmlformats.org/officeDocument/2006/relationships/image" Target="../media/image27.emf"/><Relationship Id="rId1" Type="http://schemas.openxmlformats.org/officeDocument/2006/relationships/image" Target="../media/image26.emf"/><Relationship Id="rId6" Type="http://schemas.openxmlformats.org/officeDocument/2006/relationships/image" Target="../media/image31.emf"/><Relationship Id="rId11" Type="http://schemas.openxmlformats.org/officeDocument/2006/relationships/image" Target="../media/image36.emf"/><Relationship Id="rId5" Type="http://schemas.openxmlformats.org/officeDocument/2006/relationships/image" Target="../media/image30.emf"/><Relationship Id="rId10" Type="http://schemas.openxmlformats.org/officeDocument/2006/relationships/image" Target="../media/image35.emf"/><Relationship Id="rId4" Type="http://schemas.openxmlformats.org/officeDocument/2006/relationships/image" Target="../media/image29.emf"/><Relationship Id="rId9" Type="http://schemas.openxmlformats.org/officeDocument/2006/relationships/image" Target="../media/image34.e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38.emf"/><Relationship Id="rId1" Type="http://schemas.openxmlformats.org/officeDocument/2006/relationships/image" Target="../media/image37.e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40.emf"/><Relationship Id="rId1" Type="http://schemas.openxmlformats.org/officeDocument/2006/relationships/image" Target="../media/image39.e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43.wmf"/><Relationship Id="rId2" Type="http://schemas.openxmlformats.org/officeDocument/2006/relationships/image" Target="../media/image42.wmf"/><Relationship Id="rId1" Type="http://schemas.openxmlformats.org/officeDocument/2006/relationships/image" Target="../media/image41.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46.wmf"/><Relationship Id="rId7" Type="http://schemas.openxmlformats.org/officeDocument/2006/relationships/image" Target="../media/image50.wmf"/><Relationship Id="rId2" Type="http://schemas.openxmlformats.org/officeDocument/2006/relationships/image" Target="../media/image45.emf"/><Relationship Id="rId1" Type="http://schemas.openxmlformats.org/officeDocument/2006/relationships/image" Target="../media/image44.emf"/><Relationship Id="rId6" Type="http://schemas.openxmlformats.org/officeDocument/2006/relationships/image" Target="../media/image49.wmf"/><Relationship Id="rId5" Type="http://schemas.openxmlformats.org/officeDocument/2006/relationships/image" Target="../media/image48.wmf"/><Relationship Id="rId4" Type="http://schemas.openxmlformats.org/officeDocument/2006/relationships/image" Target="../media/image47.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53.emf"/><Relationship Id="rId7" Type="http://schemas.openxmlformats.org/officeDocument/2006/relationships/image" Target="../media/image57.wmf"/><Relationship Id="rId2" Type="http://schemas.openxmlformats.org/officeDocument/2006/relationships/image" Target="../media/image52.emf"/><Relationship Id="rId1" Type="http://schemas.openxmlformats.org/officeDocument/2006/relationships/image" Target="../media/image51.emf"/><Relationship Id="rId6" Type="http://schemas.openxmlformats.org/officeDocument/2006/relationships/image" Target="../media/image56.wmf"/><Relationship Id="rId5" Type="http://schemas.openxmlformats.org/officeDocument/2006/relationships/image" Target="../media/image55.emf"/><Relationship Id="rId4" Type="http://schemas.openxmlformats.org/officeDocument/2006/relationships/image" Target="../media/image5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1026"/>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989" tIns="45994" rIns="91989" bIns="45994" numCol="1" anchor="t" anchorCtr="0" compatLnSpc="1">
            <a:prstTxWarp prst="textNoShape">
              <a:avLst/>
            </a:prstTxWarp>
          </a:bodyPr>
          <a:lstStyle>
            <a:lvl1pPr defTabSz="919163">
              <a:defRPr sz="1200"/>
            </a:lvl1pPr>
          </a:lstStyle>
          <a:p>
            <a:pPr>
              <a:defRPr/>
            </a:pPr>
            <a:endParaRPr lang="tr-TR"/>
          </a:p>
        </p:txBody>
      </p:sp>
      <p:sp>
        <p:nvSpPr>
          <p:cNvPr id="32771" name="Rectangle 1027"/>
          <p:cNvSpPr>
            <a:spLocks noGrp="1" noChangeArrowheads="1"/>
          </p:cNvSpPr>
          <p:nvPr>
            <p:ph type="dt" sz="quarter" idx="1"/>
          </p:nvPr>
        </p:nvSpPr>
        <p:spPr bwMode="auto">
          <a:xfrm>
            <a:off x="3778250" y="0"/>
            <a:ext cx="2890838" cy="496888"/>
          </a:xfrm>
          <a:prstGeom prst="rect">
            <a:avLst/>
          </a:prstGeom>
          <a:noFill/>
          <a:ln w="9525">
            <a:noFill/>
            <a:miter lim="800000"/>
            <a:headEnd/>
            <a:tailEnd/>
          </a:ln>
          <a:effectLst/>
        </p:spPr>
        <p:txBody>
          <a:bodyPr vert="horz" wrap="square" lIns="91989" tIns="45994" rIns="91989" bIns="45994" numCol="1" anchor="t" anchorCtr="0" compatLnSpc="1">
            <a:prstTxWarp prst="textNoShape">
              <a:avLst/>
            </a:prstTxWarp>
          </a:bodyPr>
          <a:lstStyle>
            <a:lvl1pPr algn="r" defTabSz="919163">
              <a:defRPr sz="1200"/>
            </a:lvl1pPr>
          </a:lstStyle>
          <a:p>
            <a:pPr>
              <a:defRPr/>
            </a:pPr>
            <a:endParaRPr lang="tr-TR"/>
          </a:p>
        </p:txBody>
      </p:sp>
      <p:sp>
        <p:nvSpPr>
          <p:cNvPr id="32772" name="Rectangle 1028"/>
          <p:cNvSpPr>
            <a:spLocks noGrp="1" noChangeArrowheads="1"/>
          </p:cNvSpPr>
          <p:nvPr>
            <p:ph type="ftr" sz="quarter" idx="2"/>
          </p:nvPr>
        </p:nvSpPr>
        <p:spPr bwMode="auto">
          <a:xfrm>
            <a:off x="0" y="9429750"/>
            <a:ext cx="2890838" cy="496888"/>
          </a:xfrm>
          <a:prstGeom prst="rect">
            <a:avLst/>
          </a:prstGeom>
          <a:noFill/>
          <a:ln w="9525">
            <a:noFill/>
            <a:miter lim="800000"/>
            <a:headEnd/>
            <a:tailEnd/>
          </a:ln>
          <a:effectLst/>
        </p:spPr>
        <p:txBody>
          <a:bodyPr vert="horz" wrap="square" lIns="91989" tIns="45994" rIns="91989" bIns="45994" numCol="1" anchor="b" anchorCtr="0" compatLnSpc="1">
            <a:prstTxWarp prst="textNoShape">
              <a:avLst/>
            </a:prstTxWarp>
          </a:bodyPr>
          <a:lstStyle>
            <a:lvl1pPr defTabSz="919163">
              <a:defRPr sz="1200"/>
            </a:lvl1pPr>
          </a:lstStyle>
          <a:p>
            <a:pPr>
              <a:defRPr/>
            </a:pPr>
            <a:endParaRPr lang="tr-TR"/>
          </a:p>
        </p:txBody>
      </p:sp>
      <p:sp>
        <p:nvSpPr>
          <p:cNvPr id="32773" name="Rectangle 1029"/>
          <p:cNvSpPr>
            <a:spLocks noGrp="1" noChangeArrowheads="1"/>
          </p:cNvSpPr>
          <p:nvPr>
            <p:ph type="sldNum" sz="quarter" idx="3"/>
          </p:nvPr>
        </p:nvSpPr>
        <p:spPr bwMode="auto">
          <a:xfrm>
            <a:off x="3778250" y="9429750"/>
            <a:ext cx="2890838" cy="496888"/>
          </a:xfrm>
          <a:prstGeom prst="rect">
            <a:avLst/>
          </a:prstGeom>
          <a:noFill/>
          <a:ln w="9525">
            <a:noFill/>
            <a:miter lim="800000"/>
            <a:headEnd/>
            <a:tailEnd/>
          </a:ln>
          <a:effectLst/>
        </p:spPr>
        <p:txBody>
          <a:bodyPr vert="horz" wrap="square" lIns="91989" tIns="45994" rIns="91989" bIns="45994" numCol="1" anchor="b" anchorCtr="0" compatLnSpc="1">
            <a:prstTxWarp prst="textNoShape">
              <a:avLst/>
            </a:prstTxWarp>
          </a:bodyPr>
          <a:lstStyle>
            <a:lvl1pPr algn="r" defTabSz="919163">
              <a:defRPr sz="1200"/>
            </a:lvl1pPr>
          </a:lstStyle>
          <a:p>
            <a:pPr>
              <a:defRPr/>
            </a:pPr>
            <a:fld id="{ABF023E1-DB27-406B-9E86-33F57905708B}" type="slidenum">
              <a:rPr lang="tr-TR"/>
              <a:pPr>
                <a:defRPr/>
              </a:pPr>
              <a:t>‹#›</a:t>
            </a:fld>
            <a:endParaRPr lang="tr-T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889250" cy="496888"/>
          </a:xfrm>
          <a:prstGeom prst="rect">
            <a:avLst/>
          </a:prstGeom>
        </p:spPr>
        <p:txBody>
          <a:bodyPr vert="horz" lIns="91440" tIns="45720" rIns="91440" bIns="45720" rtlCol="0"/>
          <a:lstStyle>
            <a:lvl1pPr algn="l">
              <a:defRPr sz="1200"/>
            </a:lvl1pPr>
          </a:lstStyle>
          <a:p>
            <a:pPr>
              <a:defRPr/>
            </a:pPr>
            <a:endParaRPr lang="tr-TR"/>
          </a:p>
        </p:txBody>
      </p:sp>
      <p:sp>
        <p:nvSpPr>
          <p:cNvPr id="3" name="2 Veri Yer Tutucusu"/>
          <p:cNvSpPr>
            <a:spLocks noGrp="1"/>
          </p:cNvSpPr>
          <p:nvPr>
            <p:ph type="dt" idx="1"/>
          </p:nvPr>
        </p:nvSpPr>
        <p:spPr>
          <a:xfrm>
            <a:off x="3778250" y="0"/>
            <a:ext cx="2889250" cy="496888"/>
          </a:xfrm>
          <a:prstGeom prst="rect">
            <a:avLst/>
          </a:prstGeom>
        </p:spPr>
        <p:txBody>
          <a:bodyPr vert="horz" lIns="91440" tIns="45720" rIns="91440" bIns="45720" rtlCol="0"/>
          <a:lstStyle>
            <a:lvl1pPr algn="r">
              <a:defRPr sz="1200"/>
            </a:lvl1pPr>
          </a:lstStyle>
          <a:p>
            <a:pPr>
              <a:defRPr/>
            </a:pPr>
            <a:fld id="{B51EEAA5-6538-4A80-80CB-CD296C08DF49}" type="datetimeFigureOut">
              <a:rPr lang="tr-TR"/>
              <a:pPr>
                <a:defRPr/>
              </a:pPr>
              <a:t>19.09.2022</a:t>
            </a:fld>
            <a:endParaRPr lang="tr-TR"/>
          </a:p>
        </p:txBody>
      </p:sp>
      <p:sp>
        <p:nvSpPr>
          <p:cNvPr id="4" name="3 Slayt Görüntüsü Yer Tutucusu"/>
          <p:cNvSpPr>
            <a:spLocks noGrp="1" noRot="1" noChangeAspect="1"/>
          </p:cNvSpPr>
          <p:nvPr>
            <p:ph type="sldImg" idx="2"/>
          </p:nvPr>
        </p:nvSpPr>
        <p:spPr>
          <a:xfrm>
            <a:off x="854075" y="744538"/>
            <a:ext cx="4960938" cy="3722687"/>
          </a:xfrm>
          <a:prstGeom prst="rect">
            <a:avLst/>
          </a:prstGeom>
          <a:noFill/>
          <a:ln w="12700">
            <a:solidFill>
              <a:prstClr val="black"/>
            </a:solidFill>
          </a:ln>
        </p:spPr>
        <p:txBody>
          <a:bodyPr vert="horz" lIns="91440" tIns="45720" rIns="91440" bIns="45720" rtlCol="0" anchor="ctr"/>
          <a:lstStyle/>
          <a:p>
            <a:pPr lvl="0"/>
            <a:endParaRPr lang="tr-TR" noProof="0" smtClean="0"/>
          </a:p>
        </p:txBody>
      </p:sp>
      <p:sp>
        <p:nvSpPr>
          <p:cNvPr id="5" name="4 Not Yer Tutucusu"/>
          <p:cNvSpPr>
            <a:spLocks noGrp="1"/>
          </p:cNvSpPr>
          <p:nvPr>
            <p:ph type="body" sz="quarter" idx="3"/>
          </p:nvPr>
        </p:nvSpPr>
        <p:spPr>
          <a:xfrm>
            <a:off x="666750" y="4714875"/>
            <a:ext cx="5335588" cy="4467225"/>
          </a:xfrm>
          <a:prstGeom prst="rect">
            <a:avLst/>
          </a:prstGeom>
        </p:spPr>
        <p:txBody>
          <a:bodyPr vert="horz" lIns="91440" tIns="45720" rIns="91440" bIns="45720" rtlCol="0">
            <a:normAutofit/>
          </a:bodyPr>
          <a:lstStyle/>
          <a:p>
            <a:pPr lvl="0"/>
            <a:r>
              <a:rPr lang="tr-TR" noProof="0" smtClean="0"/>
              <a:t>Asıl metin stillerini düzenlemek için tıklatın</a:t>
            </a:r>
          </a:p>
          <a:p>
            <a:pPr lvl="1"/>
            <a:r>
              <a:rPr lang="tr-TR" noProof="0" smtClean="0"/>
              <a:t>İkinci düzey</a:t>
            </a:r>
          </a:p>
          <a:p>
            <a:pPr lvl="2"/>
            <a:r>
              <a:rPr lang="tr-TR" noProof="0" smtClean="0"/>
              <a:t>Üçüncü düzey</a:t>
            </a:r>
          </a:p>
          <a:p>
            <a:pPr lvl="3"/>
            <a:r>
              <a:rPr lang="tr-TR" noProof="0" smtClean="0"/>
              <a:t>Dördüncü düzey</a:t>
            </a:r>
          </a:p>
          <a:p>
            <a:pPr lvl="4"/>
            <a:r>
              <a:rPr lang="tr-TR" noProof="0" smtClean="0"/>
              <a:t>Beşinci düzey</a:t>
            </a:r>
          </a:p>
        </p:txBody>
      </p:sp>
      <p:sp>
        <p:nvSpPr>
          <p:cNvPr id="6" name="5 Altbilgi Yer Tutucusu"/>
          <p:cNvSpPr>
            <a:spLocks noGrp="1"/>
          </p:cNvSpPr>
          <p:nvPr>
            <p:ph type="ftr" sz="quarter" idx="4"/>
          </p:nvPr>
        </p:nvSpPr>
        <p:spPr>
          <a:xfrm>
            <a:off x="0" y="9428163"/>
            <a:ext cx="2889250" cy="496887"/>
          </a:xfrm>
          <a:prstGeom prst="rect">
            <a:avLst/>
          </a:prstGeom>
        </p:spPr>
        <p:txBody>
          <a:bodyPr vert="horz" lIns="91440" tIns="45720" rIns="91440" bIns="45720" rtlCol="0" anchor="b"/>
          <a:lstStyle>
            <a:lvl1pPr algn="l">
              <a:defRPr sz="1200"/>
            </a:lvl1pPr>
          </a:lstStyle>
          <a:p>
            <a:pPr>
              <a:defRPr/>
            </a:pPr>
            <a:endParaRPr lang="tr-TR"/>
          </a:p>
        </p:txBody>
      </p:sp>
      <p:sp>
        <p:nvSpPr>
          <p:cNvPr id="7" name="6 Slayt Numarası Yer Tutucusu"/>
          <p:cNvSpPr>
            <a:spLocks noGrp="1"/>
          </p:cNvSpPr>
          <p:nvPr>
            <p:ph type="sldNum" sz="quarter" idx="5"/>
          </p:nvPr>
        </p:nvSpPr>
        <p:spPr>
          <a:xfrm>
            <a:off x="3778250" y="9428163"/>
            <a:ext cx="2889250" cy="496887"/>
          </a:xfrm>
          <a:prstGeom prst="rect">
            <a:avLst/>
          </a:prstGeom>
        </p:spPr>
        <p:txBody>
          <a:bodyPr vert="horz" lIns="91440" tIns="45720" rIns="91440" bIns="45720" rtlCol="0" anchor="b"/>
          <a:lstStyle>
            <a:lvl1pPr algn="r">
              <a:defRPr sz="1200"/>
            </a:lvl1pPr>
          </a:lstStyle>
          <a:p>
            <a:pPr>
              <a:defRPr/>
            </a:pPr>
            <a:fld id="{12CCE92D-48FE-494F-ADD5-165DDFD825DE}" type="slidenum">
              <a:rPr lang="tr-TR"/>
              <a:pPr>
                <a:defRPr/>
              </a:pPr>
              <a:t>‹#›</a:t>
            </a:fld>
            <a:endParaRPr lang="tr-T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tr-TR" smtClean="0"/>
              <a:t>Asıl alt başlık stilini düzenlemek için tıklatın</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pPr>
              <a:defRPr/>
            </a:pPr>
            <a:fld id="{B0682268-F0E9-4D83-BB68-DA2F53FEBEF6}" type="slidenum">
              <a:rPr lang="tr-TR"/>
              <a:pPr>
                <a:defRPr/>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pPr>
              <a:defRPr/>
            </a:pPr>
            <a:fld id="{88E58B8C-6607-458C-875C-C3559FC7FFAC}" type="slidenum">
              <a:rPr lang="tr-TR"/>
              <a:pPr>
                <a:defRPr/>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515100" y="609600"/>
            <a:ext cx="1943100" cy="5486400"/>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685800" y="609600"/>
            <a:ext cx="5676900" cy="54864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pPr>
              <a:defRPr/>
            </a:pPr>
            <a:fld id="{6B5EA283-B037-422C-8AC2-91271EBAFCC7}" type="slidenum">
              <a:rPr lang="tr-TR"/>
              <a:pPr>
                <a:defRP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pPr>
              <a:defRPr/>
            </a:pPr>
            <a:fld id="{CB182E2C-5C8F-4299-B32D-7925CA8A071E}" type="slidenum">
              <a:rPr lang="tr-TR"/>
              <a:pPr>
                <a:defRPr/>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pPr>
              <a:defRPr/>
            </a:pPr>
            <a:fld id="{1F82CF4C-A543-46AB-8971-544F6A83152A}" type="slidenum">
              <a:rPr lang="tr-TR"/>
              <a:pPr>
                <a:defRPr/>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
          <p:cNvSpPr>
            <a:spLocks noGrp="1" noChangeArrowheads="1"/>
          </p:cNvSpPr>
          <p:nvPr>
            <p:ph type="dt" sz="half" idx="10"/>
          </p:nvPr>
        </p:nvSpPr>
        <p:spPr>
          <a:ln/>
        </p:spPr>
        <p:txBody>
          <a:bodyPr/>
          <a:lstStyle>
            <a:lvl1pPr>
              <a:defRPr/>
            </a:lvl1pPr>
          </a:lstStyle>
          <a:p>
            <a:pPr>
              <a:defRPr/>
            </a:pPr>
            <a:endParaRPr lang="tr-TR"/>
          </a:p>
        </p:txBody>
      </p:sp>
      <p:sp>
        <p:nvSpPr>
          <p:cNvPr id="6" name="Rectangle 5"/>
          <p:cNvSpPr>
            <a:spLocks noGrp="1" noChangeArrowheads="1"/>
          </p:cNvSpPr>
          <p:nvPr>
            <p:ph type="ftr" sz="quarter" idx="11"/>
          </p:nvPr>
        </p:nvSpPr>
        <p:spPr>
          <a:ln/>
        </p:spPr>
        <p:txBody>
          <a:bodyPr/>
          <a:lstStyle>
            <a:lvl1pPr>
              <a:defRPr/>
            </a:lvl1pPr>
          </a:lstStyle>
          <a:p>
            <a:pPr>
              <a:defRPr/>
            </a:pPr>
            <a:endParaRPr lang="tr-TR"/>
          </a:p>
        </p:txBody>
      </p:sp>
      <p:sp>
        <p:nvSpPr>
          <p:cNvPr id="7" name="Rectangle 6"/>
          <p:cNvSpPr>
            <a:spLocks noGrp="1" noChangeArrowheads="1"/>
          </p:cNvSpPr>
          <p:nvPr>
            <p:ph type="sldNum" sz="quarter" idx="12"/>
          </p:nvPr>
        </p:nvSpPr>
        <p:spPr>
          <a:ln/>
        </p:spPr>
        <p:txBody>
          <a:bodyPr/>
          <a:lstStyle>
            <a:lvl1pPr>
              <a:defRPr/>
            </a:lvl1pPr>
          </a:lstStyle>
          <a:p>
            <a:pPr>
              <a:defRPr/>
            </a:pPr>
            <a:fld id="{262285E4-C72E-4200-BE0E-192B5D6F7452}" type="slidenum">
              <a:rPr lang="tr-TR"/>
              <a:pPr>
                <a:defRPr/>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
          <p:cNvSpPr>
            <a:spLocks noGrp="1" noChangeArrowheads="1"/>
          </p:cNvSpPr>
          <p:nvPr>
            <p:ph type="dt" sz="half" idx="10"/>
          </p:nvPr>
        </p:nvSpPr>
        <p:spPr>
          <a:ln/>
        </p:spPr>
        <p:txBody>
          <a:bodyPr/>
          <a:lstStyle>
            <a:lvl1pPr>
              <a:defRPr/>
            </a:lvl1pPr>
          </a:lstStyle>
          <a:p>
            <a:pPr>
              <a:defRPr/>
            </a:pPr>
            <a:endParaRPr lang="tr-TR"/>
          </a:p>
        </p:txBody>
      </p:sp>
      <p:sp>
        <p:nvSpPr>
          <p:cNvPr id="8" name="Rectangle 5"/>
          <p:cNvSpPr>
            <a:spLocks noGrp="1" noChangeArrowheads="1"/>
          </p:cNvSpPr>
          <p:nvPr>
            <p:ph type="ftr" sz="quarter" idx="11"/>
          </p:nvPr>
        </p:nvSpPr>
        <p:spPr>
          <a:ln/>
        </p:spPr>
        <p:txBody>
          <a:bodyPr/>
          <a:lstStyle>
            <a:lvl1pPr>
              <a:defRPr/>
            </a:lvl1pPr>
          </a:lstStyle>
          <a:p>
            <a:pPr>
              <a:defRPr/>
            </a:pPr>
            <a:endParaRPr lang="tr-TR"/>
          </a:p>
        </p:txBody>
      </p:sp>
      <p:sp>
        <p:nvSpPr>
          <p:cNvPr id="9" name="Rectangle 6"/>
          <p:cNvSpPr>
            <a:spLocks noGrp="1" noChangeArrowheads="1"/>
          </p:cNvSpPr>
          <p:nvPr>
            <p:ph type="sldNum" sz="quarter" idx="12"/>
          </p:nvPr>
        </p:nvSpPr>
        <p:spPr>
          <a:ln/>
        </p:spPr>
        <p:txBody>
          <a:bodyPr/>
          <a:lstStyle>
            <a:lvl1pPr>
              <a:defRPr/>
            </a:lvl1pPr>
          </a:lstStyle>
          <a:p>
            <a:pPr>
              <a:defRPr/>
            </a:pPr>
            <a:fld id="{486C558E-12C3-4CE5-A11E-6F0398837FD1}" type="slidenum">
              <a:rPr lang="tr-TR"/>
              <a:pPr>
                <a:defRPr/>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Rectangle 4"/>
          <p:cNvSpPr>
            <a:spLocks noGrp="1" noChangeArrowheads="1"/>
          </p:cNvSpPr>
          <p:nvPr>
            <p:ph type="dt" sz="half" idx="10"/>
          </p:nvPr>
        </p:nvSpPr>
        <p:spPr>
          <a:ln/>
        </p:spPr>
        <p:txBody>
          <a:bodyPr/>
          <a:lstStyle>
            <a:lvl1pPr>
              <a:defRPr/>
            </a:lvl1pPr>
          </a:lstStyle>
          <a:p>
            <a:pPr>
              <a:defRPr/>
            </a:pPr>
            <a:endParaRPr lang="tr-TR"/>
          </a:p>
        </p:txBody>
      </p:sp>
      <p:sp>
        <p:nvSpPr>
          <p:cNvPr id="4" name="Rectangle 5"/>
          <p:cNvSpPr>
            <a:spLocks noGrp="1" noChangeArrowheads="1"/>
          </p:cNvSpPr>
          <p:nvPr>
            <p:ph type="ftr" sz="quarter" idx="11"/>
          </p:nvPr>
        </p:nvSpPr>
        <p:spPr>
          <a:ln/>
        </p:spPr>
        <p:txBody>
          <a:bodyPr/>
          <a:lstStyle>
            <a:lvl1pPr>
              <a:defRPr/>
            </a:lvl1pPr>
          </a:lstStyle>
          <a:p>
            <a:pPr>
              <a:defRPr/>
            </a:pPr>
            <a:endParaRPr lang="tr-TR"/>
          </a:p>
        </p:txBody>
      </p:sp>
      <p:sp>
        <p:nvSpPr>
          <p:cNvPr id="5" name="Rectangle 6"/>
          <p:cNvSpPr>
            <a:spLocks noGrp="1" noChangeArrowheads="1"/>
          </p:cNvSpPr>
          <p:nvPr>
            <p:ph type="sldNum" sz="quarter" idx="12"/>
          </p:nvPr>
        </p:nvSpPr>
        <p:spPr>
          <a:ln/>
        </p:spPr>
        <p:txBody>
          <a:bodyPr/>
          <a:lstStyle>
            <a:lvl1pPr>
              <a:defRPr/>
            </a:lvl1pPr>
          </a:lstStyle>
          <a:p>
            <a:pPr>
              <a:defRPr/>
            </a:pPr>
            <a:fld id="{7C71EFDF-1D9B-4B8A-B1D1-D66EA47160CE}" type="slidenum">
              <a:rPr lang="tr-TR"/>
              <a:pPr>
                <a:defRPr/>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tr-TR"/>
          </a:p>
        </p:txBody>
      </p:sp>
      <p:sp>
        <p:nvSpPr>
          <p:cNvPr id="3" name="Rectangle 5"/>
          <p:cNvSpPr>
            <a:spLocks noGrp="1" noChangeArrowheads="1"/>
          </p:cNvSpPr>
          <p:nvPr>
            <p:ph type="ftr" sz="quarter" idx="11"/>
          </p:nvPr>
        </p:nvSpPr>
        <p:spPr>
          <a:ln/>
        </p:spPr>
        <p:txBody>
          <a:bodyPr/>
          <a:lstStyle>
            <a:lvl1pPr>
              <a:defRPr/>
            </a:lvl1pPr>
          </a:lstStyle>
          <a:p>
            <a:pPr>
              <a:defRPr/>
            </a:pPr>
            <a:endParaRPr lang="tr-TR"/>
          </a:p>
        </p:txBody>
      </p:sp>
      <p:sp>
        <p:nvSpPr>
          <p:cNvPr id="4" name="Rectangle 6"/>
          <p:cNvSpPr>
            <a:spLocks noGrp="1" noChangeArrowheads="1"/>
          </p:cNvSpPr>
          <p:nvPr>
            <p:ph type="sldNum" sz="quarter" idx="12"/>
          </p:nvPr>
        </p:nvSpPr>
        <p:spPr>
          <a:ln/>
        </p:spPr>
        <p:txBody>
          <a:bodyPr/>
          <a:lstStyle>
            <a:lvl1pPr>
              <a:defRPr/>
            </a:lvl1pPr>
          </a:lstStyle>
          <a:p>
            <a:pPr>
              <a:defRPr/>
            </a:pPr>
            <a:fld id="{172F37E3-7BCC-4550-B856-83E4EAA80B73}" type="slidenum">
              <a:rPr lang="tr-TR"/>
              <a:pPr>
                <a:defRPr/>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a:defRPr/>
            </a:pPr>
            <a:endParaRPr lang="tr-TR"/>
          </a:p>
        </p:txBody>
      </p:sp>
      <p:sp>
        <p:nvSpPr>
          <p:cNvPr id="6" name="Rectangle 5"/>
          <p:cNvSpPr>
            <a:spLocks noGrp="1" noChangeArrowheads="1"/>
          </p:cNvSpPr>
          <p:nvPr>
            <p:ph type="ftr" sz="quarter" idx="11"/>
          </p:nvPr>
        </p:nvSpPr>
        <p:spPr>
          <a:ln/>
        </p:spPr>
        <p:txBody>
          <a:bodyPr/>
          <a:lstStyle>
            <a:lvl1pPr>
              <a:defRPr/>
            </a:lvl1pPr>
          </a:lstStyle>
          <a:p>
            <a:pPr>
              <a:defRPr/>
            </a:pPr>
            <a:endParaRPr lang="tr-TR"/>
          </a:p>
        </p:txBody>
      </p:sp>
      <p:sp>
        <p:nvSpPr>
          <p:cNvPr id="7" name="Rectangle 6"/>
          <p:cNvSpPr>
            <a:spLocks noGrp="1" noChangeArrowheads="1"/>
          </p:cNvSpPr>
          <p:nvPr>
            <p:ph type="sldNum" sz="quarter" idx="12"/>
          </p:nvPr>
        </p:nvSpPr>
        <p:spPr>
          <a:ln/>
        </p:spPr>
        <p:txBody>
          <a:bodyPr/>
          <a:lstStyle>
            <a:lvl1pPr>
              <a:defRPr/>
            </a:lvl1pPr>
          </a:lstStyle>
          <a:p>
            <a:pPr>
              <a:defRPr/>
            </a:pPr>
            <a:fld id="{F8F6F5A0-3F73-47DF-A47D-B9CF0DB1C4E3}" type="slidenum">
              <a:rPr lang="tr-TR"/>
              <a:pPr>
                <a:defRPr/>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smtClean="0"/>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a:defRPr/>
            </a:pPr>
            <a:endParaRPr lang="tr-TR"/>
          </a:p>
        </p:txBody>
      </p:sp>
      <p:sp>
        <p:nvSpPr>
          <p:cNvPr id="6" name="Rectangle 5"/>
          <p:cNvSpPr>
            <a:spLocks noGrp="1" noChangeArrowheads="1"/>
          </p:cNvSpPr>
          <p:nvPr>
            <p:ph type="ftr" sz="quarter" idx="11"/>
          </p:nvPr>
        </p:nvSpPr>
        <p:spPr>
          <a:ln/>
        </p:spPr>
        <p:txBody>
          <a:bodyPr/>
          <a:lstStyle>
            <a:lvl1pPr>
              <a:defRPr/>
            </a:lvl1pPr>
          </a:lstStyle>
          <a:p>
            <a:pPr>
              <a:defRPr/>
            </a:pPr>
            <a:endParaRPr lang="tr-TR"/>
          </a:p>
        </p:txBody>
      </p:sp>
      <p:sp>
        <p:nvSpPr>
          <p:cNvPr id="7" name="Rectangle 6"/>
          <p:cNvSpPr>
            <a:spLocks noGrp="1" noChangeArrowheads="1"/>
          </p:cNvSpPr>
          <p:nvPr>
            <p:ph type="sldNum" sz="quarter" idx="12"/>
          </p:nvPr>
        </p:nvSpPr>
        <p:spPr>
          <a:ln/>
        </p:spPr>
        <p:txBody>
          <a:bodyPr/>
          <a:lstStyle>
            <a:lvl1pPr>
              <a:defRPr/>
            </a:lvl1pPr>
          </a:lstStyle>
          <a:p>
            <a:pPr>
              <a:defRPr/>
            </a:pPr>
            <a:fld id="{14C342C2-FD3D-4DCF-AD1F-ECB48E9AF37B}" type="slidenum">
              <a:rPr lang="tr-TR"/>
              <a:pPr>
                <a:defRPr/>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tr-TR" smtClean="0"/>
              <a:t>Asıl başlık stili için tıklatın</a:t>
            </a:r>
          </a:p>
        </p:txBody>
      </p:sp>
      <p:sp>
        <p:nvSpPr>
          <p:cNvPr id="1638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tr-T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tr-T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898E2F0D-2CCA-4BB4-9B03-32F3D829B356}" type="slidenum">
              <a:rPr lang="tr-TR"/>
              <a:pPr>
                <a:defRPr/>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39.bin"/><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image" Target="../media/image40.emf"/><Relationship Id="rId5" Type="http://schemas.openxmlformats.org/officeDocument/2006/relationships/oleObject" Target="../embeddings/oleObject40.bin"/><Relationship Id="rId4" Type="http://schemas.openxmlformats.org/officeDocument/2006/relationships/image" Target="../media/image39.emf"/></Relationships>
</file>

<file path=ppt/slides/_rels/slide12.xml.rels><?xml version="1.0" encoding="UTF-8" standalone="yes"?>
<Relationships xmlns="http://schemas.openxmlformats.org/package/2006/relationships"><Relationship Id="rId8" Type="http://schemas.openxmlformats.org/officeDocument/2006/relationships/image" Target="../media/image43.wmf"/><Relationship Id="rId3" Type="http://schemas.openxmlformats.org/officeDocument/2006/relationships/oleObject" Target="../embeddings/oleObject41.bin"/><Relationship Id="rId7" Type="http://schemas.openxmlformats.org/officeDocument/2006/relationships/oleObject" Target="../embeddings/oleObject43.bin"/><Relationship Id="rId2" Type="http://schemas.openxmlformats.org/officeDocument/2006/relationships/slideLayout" Target="../slideLayouts/slideLayout7.xml"/><Relationship Id="rId1" Type="http://schemas.openxmlformats.org/officeDocument/2006/relationships/vmlDrawing" Target="../drawings/vmlDrawing7.vml"/><Relationship Id="rId6" Type="http://schemas.openxmlformats.org/officeDocument/2006/relationships/image" Target="../media/image42.wmf"/><Relationship Id="rId5" Type="http://schemas.openxmlformats.org/officeDocument/2006/relationships/oleObject" Target="../embeddings/oleObject42.bin"/><Relationship Id="rId4" Type="http://schemas.openxmlformats.org/officeDocument/2006/relationships/image" Target="../media/image41.wmf"/></Relationships>
</file>

<file path=ppt/slides/_rels/slide13.xml.rels><?xml version="1.0" encoding="UTF-8" standalone="yes"?>
<Relationships xmlns="http://schemas.openxmlformats.org/package/2006/relationships"><Relationship Id="rId8" Type="http://schemas.openxmlformats.org/officeDocument/2006/relationships/image" Target="../media/image46.wmf"/><Relationship Id="rId13" Type="http://schemas.openxmlformats.org/officeDocument/2006/relationships/oleObject" Target="../embeddings/oleObject49.bin"/><Relationship Id="rId3" Type="http://schemas.openxmlformats.org/officeDocument/2006/relationships/oleObject" Target="../embeddings/oleObject44.bin"/><Relationship Id="rId7" Type="http://schemas.openxmlformats.org/officeDocument/2006/relationships/oleObject" Target="../embeddings/oleObject46.bin"/><Relationship Id="rId12" Type="http://schemas.openxmlformats.org/officeDocument/2006/relationships/image" Target="../media/image48.wmf"/><Relationship Id="rId2" Type="http://schemas.openxmlformats.org/officeDocument/2006/relationships/slideLayout" Target="../slideLayouts/slideLayout7.xml"/><Relationship Id="rId16" Type="http://schemas.openxmlformats.org/officeDocument/2006/relationships/image" Target="../media/image50.wmf"/><Relationship Id="rId1" Type="http://schemas.openxmlformats.org/officeDocument/2006/relationships/vmlDrawing" Target="../drawings/vmlDrawing8.vml"/><Relationship Id="rId6" Type="http://schemas.openxmlformats.org/officeDocument/2006/relationships/image" Target="../media/image45.emf"/><Relationship Id="rId11" Type="http://schemas.openxmlformats.org/officeDocument/2006/relationships/oleObject" Target="../embeddings/oleObject48.bin"/><Relationship Id="rId5" Type="http://schemas.openxmlformats.org/officeDocument/2006/relationships/oleObject" Target="../embeddings/oleObject45.bin"/><Relationship Id="rId15" Type="http://schemas.openxmlformats.org/officeDocument/2006/relationships/oleObject" Target="../embeddings/oleObject50.bin"/><Relationship Id="rId10" Type="http://schemas.openxmlformats.org/officeDocument/2006/relationships/image" Target="../media/image47.wmf"/><Relationship Id="rId4" Type="http://schemas.openxmlformats.org/officeDocument/2006/relationships/image" Target="../media/image44.emf"/><Relationship Id="rId9" Type="http://schemas.openxmlformats.org/officeDocument/2006/relationships/oleObject" Target="../embeddings/oleObject47.bin"/><Relationship Id="rId14" Type="http://schemas.openxmlformats.org/officeDocument/2006/relationships/image" Target="../media/image49.wmf"/></Relationships>
</file>

<file path=ppt/slides/_rels/slide14.xml.rels><?xml version="1.0" encoding="UTF-8" standalone="yes"?>
<Relationships xmlns="http://schemas.openxmlformats.org/package/2006/relationships"><Relationship Id="rId8" Type="http://schemas.openxmlformats.org/officeDocument/2006/relationships/image" Target="../media/image53.emf"/><Relationship Id="rId13" Type="http://schemas.openxmlformats.org/officeDocument/2006/relationships/oleObject" Target="../embeddings/oleObject56.bin"/><Relationship Id="rId3" Type="http://schemas.openxmlformats.org/officeDocument/2006/relationships/oleObject" Target="../embeddings/oleObject51.bin"/><Relationship Id="rId7" Type="http://schemas.openxmlformats.org/officeDocument/2006/relationships/oleObject" Target="../embeddings/oleObject53.bin"/><Relationship Id="rId12" Type="http://schemas.openxmlformats.org/officeDocument/2006/relationships/image" Target="../media/image55.emf"/><Relationship Id="rId2" Type="http://schemas.openxmlformats.org/officeDocument/2006/relationships/slideLayout" Target="../slideLayouts/slideLayout7.xml"/><Relationship Id="rId16" Type="http://schemas.openxmlformats.org/officeDocument/2006/relationships/image" Target="../media/image57.wmf"/><Relationship Id="rId1" Type="http://schemas.openxmlformats.org/officeDocument/2006/relationships/vmlDrawing" Target="../drawings/vmlDrawing9.vml"/><Relationship Id="rId6" Type="http://schemas.openxmlformats.org/officeDocument/2006/relationships/image" Target="../media/image52.emf"/><Relationship Id="rId11" Type="http://schemas.openxmlformats.org/officeDocument/2006/relationships/oleObject" Target="../embeddings/oleObject55.bin"/><Relationship Id="rId5" Type="http://schemas.openxmlformats.org/officeDocument/2006/relationships/oleObject" Target="../embeddings/oleObject52.bin"/><Relationship Id="rId15" Type="http://schemas.openxmlformats.org/officeDocument/2006/relationships/oleObject" Target="../embeddings/oleObject57.bin"/><Relationship Id="rId10" Type="http://schemas.openxmlformats.org/officeDocument/2006/relationships/image" Target="../media/image54.emf"/><Relationship Id="rId4" Type="http://schemas.openxmlformats.org/officeDocument/2006/relationships/image" Target="../media/image51.emf"/><Relationship Id="rId9" Type="http://schemas.openxmlformats.org/officeDocument/2006/relationships/oleObject" Target="../embeddings/oleObject54.bin"/><Relationship Id="rId14" Type="http://schemas.openxmlformats.org/officeDocument/2006/relationships/image" Target="../media/image56.wmf"/></Relationships>
</file>

<file path=ppt/slides/_rels/slide15.xml.rels><?xml version="1.0" encoding="UTF-8" standalone="yes"?>
<Relationships xmlns="http://schemas.openxmlformats.org/package/2006/relationships"><Relationship Id="rId8" Type="http://schemas.openxmlformats.org/officeDocument/2006/relationships/image" Target="../media/image60.emf"/><Relationship Id="rId3" Type="http://schemas.openxmlformats.org/officeDocument/2006/relationships/oleObject" Target="../embeddings/oleObject58.bin"/><Relationship Id="rId7" Type="http://schemas.openxmlformats.org/officeDocument/2006/relationships/oleObject" Target="../embeddings/oleObject60.bin"/><Relationship Id="rId12" Type="http://schemas.openxmlformats.org/officeDocument/2006/relationships/image" Target="../media/image62.emf"/><Relationship Id="rId2" Type="http://schemas.openxmlformats.org/officeDocument/2006/relationships/slideLayout" Target="../slideLayouts/slideLayout7.xml"/><Relationship Id="rId1" Type="http://schemas.openxmlformats.org/officeDocument/2006/relationships/vmlDrawing" Target="../drawings/vmlDrawing10.vml"/><Relationship Id="rId6" Type="http://schemas.openxmlformats.org/officeDocument/2006/relationships/image" Target="../media/image59.emf"/><Relationship Id="rId11" Type="http://schemas.openxmlformats.org/officeDocument/2006/relationships/oleObject" Target="../embeddings/oleObject62.bin"/><Relationship Id="rId5" Type="http://schemas.openxmlformats.org/officeDocument/2006/relationships/oleObject" Target="../embeddings/oleObject59.bin"/><Relationship Id="rId10" Type="http://schemas.openxmlformats.org/officeDocument/2006/relationships/image" Target="../media/image61.emf"/><Relationship Id="rId4" Type="http://schemas.openxmlformats.org/officeDocument/2006/relationships/image" Target="../media/image58.emf"/><Relationship Id="rId9" Type="http://schemas.openxmlformats.org/officeDocument/2006/relationships/oleObject" Target="../embeddings/oleObject61.bin"/></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8" Type="http://schemas.openxmlformats.org/officeDocument/2006/relationships/image" Target="../media/image65.wmf"/><Relationship Id="rId3" Type="http://schemas.openxmlformats.org/officeDocument/2006/relationships/oleObject" Target="../embeddings/oleObject63.bin"/><Relationship Id="rId7" Type="http://schemas.openxmlformats.org/officeDocument/2006/relationships/oleObject" Target="../embeddings/oleObject65.bin"/><Relationship Id="rId2" Type="http://schemas.openxmlformats.org/officeDocument/2006/relationships/slideLayout" Target="../slideLayouts/slideLayout7.xml"/><Relationship Id="rId1" Type="http://schemas.openxmlformats.org/officeDocument/2006/relationships/vmlDrawing" Target="../drawings/vmlDrawing11.vml"/><Relationship Id="rId6" Type="http://schemas.openxmlformats.org/officeDocument/2006/relationships/image" Target="../media/image64.wmf"/><Relationship Id="rId5" Type="http://schemas.openxmlformats.org/officeDocument/2006/relationships/oleObject" Target="../embeddings/oleObject64.bin"/><Relationship Id="rId10" Type="http://schemas.openxmlformats.org/officeDocument/2006/relationships/image" Target="../media/image66.wmf"/><Relationship Id="rId4" Type="http://schemas.openxmlformats.org/officeDocument/2006/relationships/image" Target="../media/image63.wmf"/><Relationship Id="rId9" Type="http://schemas.openxmlformats.org/officeDocument/2006/relationships/oleObject" Target="../embeddings/oleObject66.bin"/></Relationships>
</file>

<file path=ppt/slides/_rels/slide18.xml.rels><?xml version="1.0" encoding="UTF-8" standalone="yes"?>
<Relationships xmlns="http://schemas.openxmlformats.org/package/2006/relationships"><Relationship Id="rId8" Type="http://schemas.openxmlformats.org/officeDocument/2006/relationships/image" Target="../media/image69.wmf"/><Relationship Id="rId3" Type="http://schemas.openxmlformats.org/officeDocument/2006/relationships/oleObject" Target="../embeddings/oleObject67.bin"/><Relationship Id="rId7" Type="http://schemas.openxmlformats.org/officeDocument/2006/relationships/oleObject" Target="../embeddings/oleObject69.bin"/><Relationship Id="rId12" Type="http://schemas.openxmlformats.org/officeDocument/2006/relationships/image" Target="../media/image71.wmf"/><Relationship Id="rId2" Type="http://schemas.openxmlformats.org/officeDocument/2006/relationships/slideLayout" Target="../slideLayouts/slideLayout7.xml"/><Relationship Id="rId1" Type="http://schemas.openxmlformats.org/officeDocument/2006/relationships/vmlDrawing" Target="../drawings/vmlDrawing12.vml"/><Relationship Id="rId6" Type="http://schemas.openxmlformats.org/officeDocument/2006/relationships/image" Target="../media/image68.wmf"/><Relationship Id="rId11" Type="http://schemas.openxmlformats.org/officeDocument/2006/relationships/oleObject" Target="../embeddings/oleObject71.bin"/><Relationship Id="rId5" Type="http://schemas.openxmlformats.org/officeDocument/2006/relationships/oleObject" Target="../embeddings/oleObject68.bin"/><Relationship Id="rId10" Type="http://schemas.openxmlformats.org/officeDocument/2006/relationships/image" Target="../media/image70.wmf"/><Relationship Id="rId4" Type="http://schemas.openxmlformats.org/officeDocument/2006/relationships/image" Target="../media/image67.emf"/><Relationship Id="rId9" Type="http://schemas.openxmlformats.org/officeDocument/2006/relationships/oleObject" Target="../embeddings/oleObject70.bin"/></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72.bin"/><Relationship Id="rId2" Type="http://schemas.openxmlformats.org/officeDocument/2006/relationships/slideLayout" Target="../slideLayouts/slideLayout7.xml"/><Relationship Id="rId1" Type="http://schemas.openxmlformats.org/officeDocument/2006/relationships/vmlDrawing" Target="../drawings/vmlDrawing13.vml"/><Relationship Id="rId6" Type="http://schemas.openxmlformats.org/officeDocument/2006/relationships/image" Target="../media/image73.wmf"/><Relationship Id="rId5" Type="http://schemas.openxmlformats.org/officeDocument/2006/relationships/oleObject" Target="../embeddings/oleObject73.bin"/><Relationship Id="rId4" Type="http://schemas.openxmlformats.org/officeDocument/2006/relationships/image" Target="../media/image72.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8" Type="http://schemas.openxmlformats.org/officeDocument/2006/relationships/image" Target="../media/image76.wmf"/><Relationship Id="rId3" Type="http://schemas.openxmlformats.org/officeDocument/2006/relationships/oleObject" Target="../embeddings/oleObject74.bin"/><Relationship Id="rId7" Type="http://schemas.openxmlformats.org/officeDocument/2006/relationships/oleObject" Target="../embeddings/oleObject76.bin"/><Relationship Id="rId2" Type="http://schemas.openxmlformats.org/officeDocument/2006/relationships/slideLayout" Target="../slideLayouts/slideLayout7.xml"/><Relationship Id="rId1" Type="http://schemas.openxmlformats.org/officeDocument/2006/relationships/vmlDrawing" Target="../drawings/vmlDrawing14.vml"/><Relationship Id="rId6" Type="http://schemas.openxmlformats.org/officeDocument/2006/relationships/image" Target="../media/image75.wmf"/><Relationship Id="rId5" Type="http://schemas.openxmlformats.org/officeDocument/2006/relationships/oleObject" Target="../embeddings/oleObject75.bin"/><Relationship Id="rId4" Type="http://schemas.openxmlformats.org/officeDocument/2006/relationships/image" Target="../media/image74.wmf"/></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77.bin"/><Relationship Id="rId2" Type="http://schemas.openxmlformats.org/officeDocument/2006/relationships/slideLayout" Target="../slideLayouts/slideLayout7.xml"/><Relationship Id="rId1" Type="http://schemas.openxmlformats.org/officeDocument/2006/relationships/vmlDrawing" Target="../drawings/vmlDrawing15.vml"/><Relationship Id="rId6" Type="http://schemas.openxmlformats.org/officeDocument/2006/relationships/image" Target="../media/image78.emf"/><Relationship Id="rId5" Type="http://schemas.openxmlformats.org/officeDocument/2006/relationships/oleObject" Target="../embeddings/oleObject78.bin"/><Relationship Id="rId4" Type="http://schemas.openxmlformats.org/officeDocument/2006/relationships/image" Target="../media/image77.emf"/></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2.emf"/><Relationship Id="rId5" Type="http://schemas.openxmlformats.org/officeDocument/2006/relationships/oleObject" Target="../embeddings/oleObject2.bin"/><Relationship Id="rId4" Type="http://schemas.openxmlformats.org/officeDocument/2006/relationships/image" Target="../media/image1.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8" Type="http://schemas.openxmlformats.org/officeDocument/2006/relationships/image" Target="../media/image5.emf"/><Relationship Id="rId3" Type="http://schemas.openxmlformats.org/officeDocument/2006/relationships/oleObject" Target="../embeddings/oleObject3.bin"/><Relationship Id="rId7" Type="http://schemas.openxmlformats.org/officeDocument/2006/relationships/oleObject" Target="../embeddings/oleObject5.bin"/><Relationship Id="rId12" Type="http://schemas.openxmlformats.org/officeDocument/2006/relationships/image" Target="../media/image7.emf"/><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4.emf"/><Relationship Id="rId11" Type="http://schemas.openxmlformats.org/officeDocument/2006/relationships/oleObject" Target="../embeddings/oleObject7.bin"/><Relationship Id="rId5" Type="http://schemas.openxmlformats.org/officeDocument/2006/relationships/oleObject" Target="../embeddings/oleObject4.bin"/><Relationship Id="rId10" Type="http://schemas.openxmlformats.org/officeDocument/2006/relationships/image" Target="../media/image6.emf"/><Relationship Id="rId4" Type="http://schemas.openxmlformats.org/officeDocument/2006/relationships/image" Target="../media/image3.emf"/><Relationship Id="rId9" Type="http://schemas.openxmlformats.org/officeDocument/2006/relationships/oleObject" Target="../embeddings/oleObject6.bin"/></Relationships>
</file>

<file path=ppt/slides/_rels/slide7.xml.rels><?xml version="1.0" encoding="UTF-8" standalone="yes"?>
<Relationships xmlns="http://schemas.openxmlformats.org/package/2006/relationships"><Relationship Id="rId13" Type="http://schemas.openxmlformats.org/officeDocument/2006/relationships/oleObject" Target="../embeddings/oleObject13.bin"/><Relationship Id="rId18" Type="http://schemas.openxmlformats.org/officeDocument/2006/relationships/image" Target="../media/image15.emf"/><Relationship Id="rId26" Type="http://schemas.openxmlformats.org/officeDocument/2006/relationships/image" Target="../media/image19.emf"/><Relationship Id="rId21" Type="http://schemas.openxmlformats.org/officeDocument/2006/relationships/oleObject" Target="../embeddings/oleObject17.bin"/><Relationship Id="rId34" Type="http://schemas.openxmlformats.org/officeDocument/2006/relationships/image" Target="../media/image23.emf"/><Relationship Id="rId7" Type="http://schemas.openxmlformats.org/officeDocument/2006/relationships/oleObject" Target="../embeddings/oleObject10.bin"/><Relationship Id="rId12" Type="http://schemas.openxmlformats.org/officeDocument/2006/relationships/image" Target="../media/image12.emf"/><Relationship Id="rId17" Type="http://schemas.openxmlformats.org/officeDocument/2006/relationships/oleObject" Target="../embeddings/oleObject15.bin"/><Relationship Id="rId25" Type="http://schemas.openxmlformats.org/officeDocument/2006/relationships/oleObject" Target="../embeddings/oleObject19.bin"/><Relationship Id="rId33" Type="http://schemas.openxmlformats.org/officeDocument/2006/relationships/oleObject" Target="../embeddings/oleObject23.bin"/><Relationship Id="rId38" Type="http://schemas.openxmlformats.org/officeDocument/2006/relationships/image" Target="../media/image25.emf"/><Relationship Id="rId2" Type="http://schemas.openxmlformats.org/officeDocument/2006/relationships/slideLayout" Target="../slideLayouts/slideLayout7.xml"/><Relationship Id="rId16" Type="http://schemas.openxmlformats.org/officeDocument/2006/relationships/image" Target="../media/image14.emf"/><Relationship Id="rId20" Type="http://schemas.openxmlformats.org/officeDocument/2006/relationships/image" Target="../media/image16.emf"/><Relationship Id="rId29" Type="http://schemas.openxmlformats.org/officeDocument/2006/relationships/oleObject" Target="../embeddings/oleObject21.bin"/><Relationship Id="rId1" Type="http://schemas.openxmlformats.org/officeDocument/2006/relationships/vmlDrawing" Target="../drawings/vmlDrawing3.vml"/><Relationship Id="rId6" Type="http://schemas.openxmlformats.org/officeDocument/2006/relationships/image" Target="../media/image9.emf"/><Relationship Id="rId11" Type="http://schemas.openxmlformats.org/officeDocument/2006/relationships/oleObject" Target="../embeddings/oleObject12.bin"/><Relationship Id="rId24" Type="http://schemas.openxmlformats.org/officeDocument/2006/relationships/image" Target="../media/image18.emf"/><Relationship Id="rId32" Type="http://schemas.openxmlformats.org/officeDocument/2006/relationships/image" Target="../media/image22.emf"/><Relationship Id="rId37" Type="http://schemas.openxmlformats.org/officeDocument/2006/relationships/oleObject" Target="../embeddings/oleObject25.bin"/><Relationship Id="rId5" Type="http://schemas.openxmlformats.org/officeDocument/2006/relationships/oleObject" Target="../embeddings/oleObject9.bin"/><Relationship Id="rId15" Type="http://schemas.openxmlformats.org/officeDocument/2006/relationships/oleObject" Target="../embeddings/oleObject14.bin"/><Relationship Id="rId23" Type="http://schemas.openxmlformats.org/officeDocument/2006/relationships/oleObject" Target="../embeddings/oleObject18.bin"/><Relationship Id="rId28" Type="http://schemas.openxmlformats.org/officeDocument/2006/relationships/image" Target="../media/image20.emf"/><Relationship Id="rId36" Type="http://schemas.openxmlformats.org/officeDocument/2006/relationships/image" Target="../media/image24.emf"/><Relationship Id="rId10" Type="http://schemas.openxmlformats.org/officeDocument/2006/relationships/image" Target="../media/image11.emf"/><Relationship Id="rId19" Type="http://schemas.openxmlformats.org/officeDocument/2006/relationships/oleObject" Target="../embeddings/oleObject16.bin"/><Relationship Id="rId31" Type="http://schemas.openxmlformats.org/officeDocument/2006/relationships/oleObject" Target="../embeddings/oleObject22.bin"/><Relationship Id="rId4" Type="http://schemas.openxmlformats.org/officeDocument/2006/relationships/image" Target="../media/image8.emf"/><Relationship Id="rId9" Type="http://schemas.openxmlformats.org/officeDocument/2006/relationships/oleObject" Target="../embeddings/oleObject11.bin"/><Relationship Id="rId14" Type="http://schemas.openxmlformats.org/officeDocument/2006/relationships/image" Target="../media/image13.emf"/><Relationship Id="rId22" Type="http://schemas.openxmlformats.org/officeDocument/2006/relationships/image" Target="../media/image17.emf"/><Relationship Id="rId27" Type="http://schemas.openxmlformats.org/officeDocument/2006/relationships/oleObject" Target="../embeddings/oleObject20.bin"/><Relationship Id="rId30" Type="http://schemas.openxmlformats.org/officeDocument/2006/relationships/image" Target="../media/image21.emf"/><Relationship Id="rId35" Type="http://schemas.openxmlformats.org/officeDocument/2006/relationships/oleObject" Target="../embeddings/oleObject24.bin"/><Relationship Id="rId8" Type="http://schemas.openxmlformats.org/officeDocument/2006/relationships/image" Target="../media/image10.emf"/><Relationship Id="rId3" Type="http://schemas.openxmlformats.org/officeDocument/2006/relationships/oleObject" Target="../embeddings/oleObject8.bin"/></Relationships>
</file>

<file path=ppt/slides/_rels/slide8.xml.rels><?xml version="1.0" encoding="UTF-8" standalone="yes"?>
<Relationships xmlns="http://schemas.openxmlformats.org/package/2006/relationships"><Relationship Id="rId8" Type="http://schemas.openxmlformats.org/officeDocument/2006/relationships/image" Target="../media/image28.emf"/><Relationship Id="rId13" Type="http://schemas.openxmlformats.org/officeDocument/2006/relationships/oleObject" Target="../embeddings/oleObject31.bin"/><Relationship Id="rId18" Type="http://schemas.openxmlformats.org/officeDocument/2006/relationships/image" Target="../media/image33.emf"/><Relationship Id="rId3" Type="http://schemas.openxmlformats.org/officeDocument/2006/relationships/oleObject" Target="../embeddings/oleObject26.bin"/><Relationship Id="rId21" Type="http://schemas.openxmlformats.org/officeDocument/2006/relationships/oleObject" Target="../embeddings/oleObject35.bin"/><Relationship Id="rId7" Type="http://schemas.openxmlformats.org/officeDocument/2006/relationships/oleObject" Target="../embeddings/oleObject28.bin"/><Relationship Id="rId12" Type="http://schemas.openxmlformats.org/officeDocument/2006/relationships/image" Target="../media/image30.emf"/><Relationship Id="rId17" Type="http://schemas.openxmlformats.org/officeDocument/2006/relationships/oleObject" Target="../embeddings/oleObject33.bin"/><Relationship Id="rId2" Type="http://schemas.openxmlformats.org/officeDocument/2006/relationships/slideLayout" Target="../slideLayouts/slideLayout7.xml"/><Relationship Id="rId16" Type="http://schemas.openxmlformats.org/officeDocument/2006/relationships/image" Target="../media/image32.emf"/><Relationship Id="rId20" Type="http://schemas.openxmlformats.org/officeDocument/2006/relationships/image" Target="../media/image34.emf"/><Relationship Id="rId1" Type="http://schemas.openxmlformats.org/officeDocument/2006/relationships/vmlDrawing" Target="../drawings/vmlDrawing4.vml"/><Relationship Id="rId6" Type="http://schemas.openxmlformats.org/officeDocument/2006/relationships/image" Target="../media/image27.emf"/><Relationship Id="rId11" Type="http://schemas.openxmlformats.org/officeDocument/2006/relationships/oleObject" Target="../embeddings/oleObject30.bin"/><Relationship Id="rId24" Type="http://schemas.openxmlformats.org/officeDocument/2006/relationships/image" Target="../media/image36.emf"/><Relationship Id="rId5" Type="http://schemas.openxmlformats.org/officeDocument/2006/relationships/oleObject" Target="../embeddings/oleObject27.bin"/><Relationship Id="rId15" Type="http://schemas.openxmlformats.org/officeDocument/2006/relationships/oleObject" Target="../embeddings/oleObject32.bin"/><Relationship Id="rId23" Type="http://schemas.openxmlformats.org/officeDocument/2006/relationships/oleObject" Target="../embeddings/oleObject36.bin"/><Relationship Id="rId10" Type="http://schemas.openxmlformats.org/officeDocument/2006/relationships/image" Target="../media/image29.emf"/><Relationship Id="rId19" Type="http://schemas.openxmlformats.org/officeDocument/2006/relationships/oleObject" Target="../embeddings/oleObject34.bin"/><Relationship Id="rId4" Type="http://schemas.openxmlformats.org/officeDocument/2006/relationships/image" Target="../media/image26.emf"/><Relationship Id="rId9" Type="http://schemas.openxmlformats.org/officeDocument/2006/relationships/oleObject" Target="../embeddings/oleObject29.bin"/><Relationship Id="rId14" Type="http://schemas.openxmlformats.org/officeDocument/2006/relationships/image" Target="../media/image31.emf"/><Relationship Id="rId22" Type="http://schemas.openxmlformats.org/officeDocument/2006/relationships/image" Target="../media/image35.emf"/></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37.bin"/><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image" Target="../media/image38.emf"/><Relationship Id="rId5" Type="http://schemas.openxmlformats.org/officeDocument/2006/relationships/oleObject" Target="../embeddings/oleObject38.bin"/><Relationship Id="rId4" Type="http://schemas.openxmlformats.org/officeDocument/2006/relationships/image" Target="../media/image37.emf"/></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323850" y="333375"/>
            <a:ext cx="8424863" cy="3886200"/>
          </a:xfrm>
        </p:spPr>
        <p:txBody>
          <a:bodyPr/>
          <a:lstStyle/>
          <a:p>
            <a:pPr eaLnBrk="1" hangingPunct="1"/>
            <a:r>
              <a:rPr lang="tr-TR" sz="3200" b="1" smtClean="0">
                <a:solidFill>
                  <a:schemeClr val="accent2"/>
                </a:solidFill>
                <a:latin typeface="Calibri" pitchFamily="34" charset="0"/>
              </a:rPr>
              <a:t>TBF 121 - Genel Matematik  I</a:t>
            </a:r>
            <a:br>
              <a:rPr lang="tr-TR" sz="3200" b="1" smtClean="0">
                <a:solidFill>
                  <a:schemeClr val="accent2"/>
                </a:solidFill>
                <a:latin typeface="Calibri" pitchFamily="34" charset="0"/>
              </a:rPr>
            </a:br>
            <a:r>
              <a:rPr lang="tr-TR" sz="3200" smtClean="0">
                <a:latin typeface="Calibri" pitchFamily="34" charset="0"/>
              </a:rPr>
              <a:t/>
            </a:r>
            <a:br>
              <a:rPr lang="tr-TR" sz="3200" smtClean="0">
                <a:latin typeface="Calibri" pitchFamily="34" charset="0"/>
              </a:rPr>
            </a:br>
            <a:r>
              <a:rPr lang="tr-TR" sz="3200" smtClean="0">
                <a:latin typeface="Calibri" pitchFamily="34" charset="0"/>
              </a:rPr>
              <a:t/>
            </a:r>
            <a:br>
              <a:rPr lang="tr-TR" sz="3200" smtClean="0">
                <a:latin typeface="Calibri" pitchFamily="34" charset="0"/>
              </a:rPr>
            </a:br>
            <a:r>
              <a:rPr lang="tr-TR" sz="3200" b="1" smtClean="0">
                <a:solidFill>
                  <a:srgbClr val="0000FF"/>
                </a:solidFill>
                <a:latin typeface="Calibri" pitchFamily="34" charset="0"/>
              </a:rPr>
              <a:t>DERS – 1  :  Sayı Kümeleri ve Koordinatlar</a:t>
            </a:r>
            <a:endParaRPr lang="tr-TR" sz="3200" b="1" smtClean="0">
              <a:latin typeface="Calibri" pitchFamily="34" charset="0"/>
            </a:endParaRPr>
          </a:p>
        </p:txBody>
      </p:sp>
      <p:sp>
        <p:nvSpPr>
          <p:cNvPr id="2051" name="Rectangle 3"/>
          <p:cNvSpPr>
            <a:spLocks noGrp="1" noChangeArrowheads="1"/>
          </p:cNvSpPr>
          <p:nvPr>
            <p:ph type="subTitle" idx="1"/>
          </p:nvPr>
        </p:nvSpPr>
        <p:spPr>
          <a:xfrm>
            <a:off x="1371600" y="4419600"/>
            <a:ext cx="6400800" cy="1752600"/>
          </a:xfrm>
        </p:spPr>
        <p:txBody>
          <a:bodyPr/>
          <a:lstStyle/>
          <a:p>
            <a:pPr eaLnBrk="1" hangingPunct="1"/>
            <a:r>
              <a:rPr lang="tr-TR" dirty="0" smtClean="0">
                <a:latin typeface="Calibri" pitchFamily="34" charset="0"/>
              </a:rPr>
              <a:t>Prof. Dr. Halil İbrahim Karakaş</a:t>
            </a:r>
          </a:p>
          <a:p>
            <a:pPr eaLnBrk="1" hangingPunct="1"/>
            <a:r>
              <a:rPr lang="tr-TR" dirty="0" smtClean="0">
                <a:latin typeface="Calibri" pitchFamily="34" charset="0"/>
              </a:rPr>
              <a:t>Başkent Üniversitesi</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barn(inHorizontal)">
                                      <p:cBhvr>
                                        <p:cTn id="7" dur="500"/>
                                        <p:tgtEl>
                                          <p:spTgt spid="2050"/>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6" fill="hold" grpId="0" nodeType="clickEffect">
                                  <p:stCondLst>
                                    <p:cond delay="0"/>
                                  </p:stCondLst>
                                  <p:childTnLst>
                                    <p:set>
                                      <p:cBhvr>
                                        <p:cTn id="11" dur="1" fill="hold">
                                          <p:stCondLst>
                                            <p:cond delay="0"/>
                                          </p:stCondLst>
                                        </p:cTn>
                                        <p:tgtEl>
                                          <p:spTgt spid="2051">
                                            <p:txEl>
                                              <p:pRg st="0" end="0"/>
                                            </p:txEl>
                                          </p:spTgt>
                                        </p:tgtEl>
                                        <p:attrNameLst>
                                          <p:attrName>style.visibility</p:attrName>
                                        </p:attrNameLst>
                                      </p:cBhvr>
                                      <p:to>
                                        <p:strVal val="visible"/>
                                      </p:to>
                                    </p:set>
                                    <p:animEffect transition="in" filter="barn(inHorizontal)">
                                      <p:cBhvr>
                                        <p:cTn id="12" dur="500"/>
                                        <p:tgtEl>
                                          <p:spTgt spid="2051">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6" fill="hold" grpId="0" nodeType="clickEffect">
                                  <p:stCondLst>
                                    <p:cond delay="0"/>
                                  </p:stCondLst>
                                  <p:childTnLst>
                                    <p:set>
                                      <p:cBhvr>
                                        <p:cTn id="16" dur="1" fill="hold">
                                          <p:stCondLst>
                                            <p:cond delay="0"/>
                                          </p:stCondLst>
                                        </p:cTn>
                                        <p:tgtEl>
                                          <p:spTgt spid="2051">
                                            <p:txEl>
                                              <p:pRg st="1" end="1"/>
                                            </p:txEl>
                                          </p:spTgt>
                                        </p:tgtEl>
                                        <p:attrNameLst>
                                          <p:attrName>style.visibility</p:attrName>
                                        </p:attrNameLst>
                                      </p:cBhvr>
                                      <p:to>
                                        <p:strVal val="visible"/>
                                      </p:to>
                                    </p:set>
                                    <p:animEffect transition="in" filter="barn(inHorizontal)">
                                      <p:cBhvr>
                                        <p:cTn id="17" dur="500"/>
                                        <p:tgtEl>
                                          <p:spTgt spid="205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autoUpdateAnimBg="0"/>
      <p:bldP spid="2051" grpId="0" build="p"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2"/>
          <p:cNvSpPr txBox="1">
            <a:spLocks noChangeArrowheads="1"/>
          </p:cNvSpPr>
          <p:nvPr/>
        </p:nvSpPr>
        <p:spPr bwMode="auto">
          <a:xfrm>
            <a:off x="292100" y="381000"/>
            <a:ext cx="8591550" cy="650875"/>
          </a:xfrm>
          <a:prstGeom prst="rect">
            <a:avLst/>
          </a:prstGeom>
          <a:noFill/>
          <a:ln w="9525">
            <a:solidFill>
              <a:srgbClr val="FF0000"/>
            </a:solidFill>
            <a:miter lim="800000"/>
            <a:headEnd/>
            <a:tailEnd/>
          </a:ln>
        </p:spPr>
        <p:txBody>
          <a:bodyPr>
            <a:spAutoFit/>
          </a:bodyPr>
          <a:lstStyle/>
          <a:p>
            <a:pPr algn="just">
              <a:spcBef>
                <a:spcPct val="50000"/>
              </a:spcBef>
            </a:pPr>
            <a:r>
              <a:rPr lang="tr-TR" sz="1800" b="1">
                <a:solidFill>
                  <a:srgbClr val="0000FF"/>
                </a:solidFill>
                <a:latin typeface="Calibri" pitchFamily="34" charset="0"/>
              </a:rPr>
              <a:t>Bir denklem veya eşitsizliğin tüm çözümlerinin oluşturduğu kümeye  o denklem veya eşitsizliğin </a:t>
            </a:r>
            <a:r>
              <a:rPr lang="tr-TR" sz="1800" b="1">
                <a:solidFill>
                  <a:srgbClr val="FF0000"/>
                </a:solidFill>
                <a:latin typeface="Calibri" pitchFamily="34" charset="0"/>
              </a:rPr>
              <a:t>çözüm kümesi</a:t>
            </a:r>
            <a:r>
              <a:rPr lang="tr-TR" sz="1800" b="1">
                <a:solidFill>
                  <a:srgbClr val="0000FF"/>
                </a:solidFill>
                <a:latin typeface="Calibri" pitchFamily="34" charset="0"/>
              </a:rPr>
              <a:t> denir.</a:t>
            </a:r>
          </a:p>
        </p:txBody>
      </p:sp>
      <p:sp>
        <p:nvSpPr>
          <p:cNvPr id="23555" name="Text Box 3"/>
          <p:cNvSpPr txBox="1">
            <a:spLocks noChangeArrowheads="1"/>
          </p:cNvSpPr>
          <p:nvPr/>
        </p:nvSpPr>
        <p:spPr bwMode="auto">
          <a:xfrm>
            <a:off x="266700" y="1295400"/>
            <a:ext cx="6931025" cy="366713"/>
          </a:xfrm>
          <a:prstGeom prst="rect">
            <a:avLst/>
          </a:prstGeom>
          <a:noFill/>
          <a:ln w="9525">
            <a:noFill/>
            <a:miter lim="800000"/>
            <a:headEnd/>
            <a:tailEnd/>
          </a:ln>
        </p:spPr>
        <p:txBody>
          <a:bodyPr>
            <a:spAutoFit/>
          </a:bodyPr>
          <a:lstStyle/>
          <a:p>
            <a:pPr algn="just">
              <a:spcBef>
                <a:spcPct val="50000"/>
              </a:spcBef>
            </a:pPr>
            <a:r>
              <a:rPr lang="tr-TR" sz="1800" b="1" dirty="0">
                <a:solidFill>
                  <a:srgbClr val="0000FF"/>
                </a:solidFill>
                <a:latin typeface="Calibri" pitchFamily="34" charset="0"/>
              </a:rPr>
              <a:t>Örneğin,  </a:t>
            </a:r>
            <a:r>
              <a:rPr lang="tr-TR" sz="1800" i="1" dirty="0">
                <a:solidFill>
                  <a:srgbClr val="0000FF"/>
                </a:solidFill>
                <a:latin typeface="Calibri" pitchFamily="34" charset="0"/>
              </a:rPr>
              <a:t>x</a:t>
            </a:r>
            <a:r>
              <a:rPr lang="tr-TR" sz="1800" baseline="30000" dirty="0">
                <a:solidFill>
                  <a:srgbClr val="0000FF"/>
                </a:solidFill>
                <a:latin typeface="Calibri" pitchFamily="34" charset="0"/>
              </a:rPr>
              <a:t>2</a:t>
            </a:r>
            <a:r>
              <a:rPr lang="tr-TR" sz="1800" dirty="0">
                <a:solidFill>
                  <a:srgbClr val="0000FF"/>
                </a:solidFill>
                <a:latin typeface="Calibri" pitchFamily="34" charset="0"/>
              </a:rPr>
              <a:t>-5=2</a:t>
            </a:r>
            <a:r>
              <a:rPr lang="tr-TR" sz="1800" i="1" dirty="0">
                <a:solidFill>
                  <a:srgbClr val="0000FF"/>
                </a:solidFill>
                <a:latin typeface="Calibri" pitchFamily="34" charset="0"/>
              </a:rPr>
              <a:t>x</a:t>
            </a:r>
            <a:r>
              <a:rPr lang="tr-TR" sz="1800" dirty="0">
                <a:solidFill>
                  <a:srgbClr val="0000FF"/>
                </a:solidFill>
                <a:latin typeface="Calibri" pitchFamily="34" charset="0"/>
              </a:rPr>
              <a:t>+10</a:t>
            </a:r>
            <a:r>
              <a:rPr lang="tr-TR" sz="1800" b="1" dirty="0">
                <a:solidFill>
                  <a:srgbClr val="0000FF"/>
                </a:solidFill>
                <a:latin typeface="Calibri" pitchFamily="34" charset="0"/>
              </a:rPr>
              <a:t>   denkleminin çözüm kümesi  </a:t>
            </a:r>
            <a:r>
              <a:rPr lang="tr-TR" sz="1800" dirty="0">
                <a:solidFill>
                  <a:srgbClr val="0000FF"/>
                </a:solidFill>
                <a:latin typeface="Calibri" pitchFamily="34" charset="0"/>
              </a:rPr>
              <a:t>{-3, 5}  </a:t>
            </a:r>
            <a:r>
              <a:rPr lang="tr-TR" sz="1800" b="1" dirty="0">
                <a:solidFill>
                  <a:srgbClr val="0000FF"/>
                </a:solidFill>
                <a:latin typeface="Calibri" pitchFamily="34" charset="0"/>
              </a:rPr>
              <a:t>tir. </a:t>
            </a:r>
          </a:p>
        </p:txBody>
      </p:sp>
      <p:sp>
        <p:nvSpPr>
          <p:cNvPr id="23556" name="Text Box 4"/>
          <p:cNvSpPr txBox="1">
            <a:spLocks noChangeArrowheads="1"/>
          </p:cNvSpPr>
          <p:nvPr/>
        </p:nvSpPr>
        <p:spPr bwMode="auto">
          <a:xfrm>
            <a:off x="279400" y="1987550"/>
            <a:ext cx="8520113" cy="650875"/>
          </a:xfrm>
          <a:prstGeom prst="rect">
            <a:avLst/>
          </a:prstGeom>
          <a:noFill/>
          <a:ln w="9525">
            <a:solidFill>
              <a:srgbClr val="FF0000"/>
            </a:solidFill>
            <a:miter lim="800000"/>
            <a:headEnd/>
            <a:tailEnd/>
          </a:ln>
        </p:spPr>
        <p:txBody>
          <a:bodyPr>
            <a:spAutoFit/>
          </a:bodyPr>
          <a:lstStyle/>
          <a:p>
            <a:pPr algn="just">
              <a:spcBef>
                <a:spcPct val="50000"/>
              </a:spcBef>
            </a:pPr>
            <a:r>
              <a:rPr lang="tr-TR" sz="1800" b="1">
                <a:solidFill>
                  <a:srgbClr val="0000FF"/>
                </a:solidFill>
                <a:latin typeface="Calibri" pitchFamily="34" charset="0"/>
              </a:rPr>
              <a:t>Eğer iki denklem aynı çözüm kümesine sahipse, o iki denkleme </a:t>
            </a:r>
            <a:r>
              <a:rPr lang="tr-TR" sz="1800" b="1">
                <a:solidFill>
                  <a:srgbClr val="FF0000"/>
                </a:solidFill>
                <a:latin typeface="Calibri" pitchFamily="34" charset="0"/>
              </a:rPr>
              <a:t>denk  </a:t>
            </a:r>
            <a:r>
              <a:rPr lang="tr-TR" sz="1800" b="1">
                <a:solidFill>
                  <a:srgbClr val="0000FF"/>
                </a:solidFill>
                <a:latin typeface="Calibri" pitchFamily="34" charset="0"/>
              </a:rPr>
              <a:t>denklemler denir. Çözüm kümeleri aynı olan eşitsizliklere de </a:t>
            </a:r>
            <a:r>
              <a:rPr lang="tr-TR" sz="1800" b="1">
                <a:solidFill>
                  <a:srgbClr val="FF0000"/>
                </a:solidFill>
                <a:latin typeface="Calibri" pitchFamily="34" charset="0"/>
              </a:rPr>
              <a:t>denk  </a:t>
            </a:r>
            <a:r>
              <a:rPr lang="tr-TR" sz="1800" b="1">
                <a:solidFill>
                  <a:srgbClr val="0000FF"/>
                </a:solidFill>
                <a:latin typeface="Calibri" pitchFamily="34" charset="0"/>
              </a:rPr>
              <a:t>eşitsizlikler denir. </a:t>
            </a:r>
          </a:p>
        </p:txBody>
      </p:sp>
      <p:sp>
        <p:nvSpPr>
          <p:cNvPr id="23557" name="Text Box 5"/>
          <p:cNvSpPr txBox="1">
            <a:spLocks noChangeArrowheads="1"/>
          </p:cNvSpPr>
          <p:nvPr/>
        </p:nvSpPr>
        <p:spPr bwMode="auto">
          <a:xfrm>
            <a:off x="114300" y="3009900"/>
            <a:ext cx="8591550" cy="1190625"/>
          </a:xfrm>
          <a:prstGeom prst="rect">
            <a:avLst/>
          </a:prstGeom>
          <a:noFill/>
          <a:ln w="9525">
            <a:noFill/>
            <a:miter lim="800000"/>
            <a:headEnd/>
            <a:tailEnd/>
          </a:ln>
        </p:spPr>
        <p:txBody>
          <a:bodyPr>
            <a:spAutoFit/>
          </a:bodyPr>
          <a:lstStyle/>
          <a:p>
            <a:pPr algn="just">
              <a:spcBef>
                <a:spcPct val="50000"/>
              </a:spcBef>
            </a:pPr>
            <a:r>
              <a:rPr lang="tr-TR" sz="1800" b="1" dirty="0">
                <a:solidFill>
                  <a:srgbClr val="9900FF"/>
                </a:solidFill>
                <a:latin typeface="Calibri" pitchFamily="34" charset="0"/>
              </a:rPr>
              <a:t>Bir denklemi (veya bir eşitsizliği) çözmek için uygulanan standart yöntem şudur: Verilen denklem (veya eşitsizlik), kendisine denk olan öyle bir dizi denklemle (veya eşitsizlikle) değiştirilir ki,  bu dizideki son denklemin (veya eşitsizliğin) çözüm </a:t>
            </a:r>
            <a:r>
              <a:rPr lang="tr-TR" sz="1800" b="1" dirty="0" smtClean="0">
                <a:solidFill>
                  <a:srgbClr val="9900FF"/>
                </a:solidFill>
                <a:latin typeface="Calibri" pitchFamily="34" charset="0"/>
              </a:rPr>
              <a:t>kümesinin </a:t>
            </a:r>
            <a:r>
              <a:rPr lang="tr-TR" sz="1800" b="1" dirty="0">
                <a:solidFill>
                  <a:srgbClr val="9900FF"/>
                </a:solidFill>
                <a:latin typeface="Calibri" pitchFamily="34" charset="0"/>
              </a:rPr>
              <a:t>ne olduğu kolayca görülebilmektedir.</a:t>
            </a:r>
            <a:endParaRPr lang="tr-TR" sz="1800" dirty="0">
              <a:solidFill>
                <a:srgbClr val="9900FF"/>
              </a:solidFill>
              <a:latin typeface="Calibri" pitchFamily="34" charset="0"/>
            </a:endParaRPr>
          </a:p>
        </p:txBody>
      </p:sp>
      <p:sp>
        <p:nvSpPr>
          <p:cNvPr id="24584" name="Text Box 8"/>
          <p:cNvSpPr txBox="1">
            <a:spLocks noChangeArrowheads="1"/>
          </p:cNvSpPr>
          <p:nvPr/>
        </p:nvSpPr>
        <p:spPr bwMode="auto">
          <a:xfrm>
            <a:off x="242888" y="4527550"/>
            <a:ext cx="4537075" cy="366713"/>
          </a:xfrm>
          <a:prstGeom prst="rect">
            <a:avLst/>
          </a:prstGeom>
          <a:noFill/>
          <a:ln w="9525">
            <a:noFill/>
            <a:miter lim="800000"/>
            <a:headEnd/>
            <a:tailEnd/>
          </a:ln>
        </p:spPr>
        <p:txBody>
          <a:bodyPr>
            <a:spAutoFit/>
          </a:bodyPr>
          <a:lstStyle/>
          <a:p>
            <a:pPr algn="just">
              <a:spcBef>
                <a:spcPct val="50000"/>
              </a:spcBef>
            </a:pPr>
            <a:r>
              <a:rPr lang="tr-TR" sz="1800" b="1" dirty="0">
                <a:solidFill>
                  <a:srgbClr val="FF0000"/>
                </a:solidFill>
                <a:latin typeface="Calibri" pitchFamily="34" charset="0"/>
              </a:rPr>
              <a:t>Örnek.</a:t>
            </a:r>
            <a:r>
              <a:rPr lang="tr-TR" sz="1800" b="1" dirty="0">
                <a:latin typeface="Calibri" pitchFamily="34" charset="0"/>
              </a:rPr>
              <a:t>   </a:t>
            </a:r>
            <a:r>
              <a:rPr lang="tr-TR" sz="1800" i="1" dirty="0">
                <a:latin typeface="Calibri" pitchFamily="34" charset="0"/>
              </a:rPr>
              <a:t>x</a:t>
            </a:r>
            <a:r>
              <a:rPr lang="tr-TR" sz="1800" baseline="30000" dirty="0">
                <a:latin typeface="Calibri" pitchFamily="34" charset="0"/>
              </a:rPr>
              <a:t>2</a:t>
            </a:r>
            <a:r>
              <a:rPr lang="tr-TR" sz="1800" dirty="0">
                <a:latin typeface="Calibri" pitchFamily="34" charset="0"/>
              </a:rPr>
              <a:t>-5=2</a:t>
            </a:r>
            <a:r>
              <a:rPr lang="tr-TR" sz="1800" i="1" dirty="0">
                <a:latin typeface="Calibri" pitchFamily="34" charset="0"/>
              </a:rPr>
              <a:t>x</a:t>
            </a:r>
            <a:r>
              <a:rPr lang="tr-TR" sz="1800" dirty="0">
                <a:latin typeface="Calibri" pitchFamily="34" charset="0"/>
              </a:rPr>
              <a:t>+10</a:t>
            </a:r>
            <a:r>
              <a:rPr lang="tr-TR" sz="1800" b="1" dirty="0">
                <a:latin typeface="Calibri" pitchFamily="34" charset="0"/>
              </a:rPr>
              <a:t>   </a:t>
            </a:r>
            <a:r>
              <a:rPr lang="tr-TR" sz="1800" b="1" dirty="0">
                <a:solidFill>
                  <a:srgbClr val="0000FF"/>
                </a:solidFill>
                <a:latin typeface="Calibri" pitchFamily="34" charset="0"/>
              </a:rPr>
              <a:t>denkleminin çözümü :</a:t>
            </a:r>
          </a:p>
        </p:txBody>
      </p:sp>
      <p:sp>
        <p:nvSpPr>
          <p:cNvPr id="24586" name="Text Box 10"/>
          <p:cNvSpPr txBox="1">
            <a:spLocks noChangeArrowheads="1"/>
          </p:cNvSpPr>
          <p:nvPr/>
        </p:nvSpPr>
        <p:spPr bwMode="auto">
          <a:xfrm>
            <a:off x="1692275" y="5153025"/>
            <a:ext cx="1655763" cy="366713"/>
          </a:xfrm>
          <a:prstGeom prst="rect">
            <a:avLst/>
          </a:prstGeom>
          <a:noFill/>
          <a:ln w="9525">
            <a:noFill/>
            <a:miter lim="800000"/>
            <a:headEnd/>
            <a:tailEnd/>
          </a:ln>
        </p:spPr>
        <p:txBody>
          <a:bodyPr>
            <a:spAutoFit/>
          </a:bodyPr>
          <a:lstStyle/>
          <a:p>
            <a:pPr algn="just">
              <a:spcBef>
                <a:spcPct val="50000"/>
              </a:spcBef>
            </a:pPr>
            <a:r>
              <a:rPr lang="tr-TR" sz="1800" i="1">
                <a:latin typeface="Calibri" pitchFamily="34" charset="0"/>
              </a:rPr>
              <a:t>x</a:t>
            </a:r>
            <a:r>
              <a:rPr lang="tr-TR" sz="1800" baseline="30000">
                <a:latin typeface="Calibri" pitchFamily="34" charset="0"/>
              </a:rPr>
              <a:t>2</a:t>
            </a:r>
            <a:r>
              <a:rPr lang="tr-TR" sz="1800">
                <a:latin typeface="Calibri" pitchFamily="34" charset="0"/>
              </a:rPr>
              <a:t>-5=2</a:t>
            </a:r>
            <a:r>
              <a:rPr lang="tr-TR" sz="1800" i="1">
                <a:latin typeface="Calibri" pitchFamily="34" charset="0"/>
              </a:rPr>
              <a:t>x</a:t>
            </a:r>
            <a:r>
              <a:rPr lang="tr-TR" sz="1800">
                <a:latin typeface="Calibri" pitchFamily="34" charset="0"/>
              </a:rPr>
              <a:t>+10 ,</a:t>
            </a:r>
          </a:p>
        </p:txBody>
      </p:sp>
      <p:sp>
        <p:nvSpPr>
          <p:cNvPr id="24587" name="Text Box 11"/>
          <p:cNvSpPr txBox="1">
            <a:spLocks noChangeArrowheads="1"/>
          </p:cNvSpPr>
          <p:nvPr/>
        </p:nvSpPr>
        <p:spPr bwMode="auto">
          <a:xfrm>
            <a:off x="3492500" y="5153025"/>
            <a:ext cx="1800225" cy="366713"/>
          </a:xfrm>
          <a:prstGeom prst="rect">
            <a:avLst/>
          </a:prstGeom>
          <a:noFill/>
          <a:ln w="9525">
            <a:noFill/>
            <a:miter lim="800000"/>
            <a:headEnd/>
            <a:tailEnd/>
          </a:ln>
        </p:spPr>
        <p:txBody>
          <a:bodyPr>
            <a:spAutoFit/>
          </a:bodyPr>
          <a:lstStyle/>
          <a:p>
            <a:pPr algn="just">
              <a:spcBef>
                <a:spcPct val="50000"/>
              </a:spcBef>
            </a:pPr>
            <a:r>
              <a:rPr lang="tr-TR" sz="1800" i="1">
                <a:latin typeface="Calibri" pitchFamily="34" charset="0"/>
              </a:rPr>
              <a:t>x</a:t>
            </a:r>
            <a:r>
              <a:rPr lang="tr-TR" sz="1800" baseline="30000">
                <a:latin typeface="Calibri" pitchFamily="34" charset="0"/>
              </a:rPr>
              <a:t>2</a:t>
            </a:r>
            <a:r>
              <a:rPr lang="tr-TR" sz="1800">
                <a:latin typeface="Calibri" pitchFamily="34" charset="0"/>
              </a:rPr>
              <a:t>-2</a:t>
            </a:r>
            <a:r>
              <a:rPr lang="tr-TR" sz="1800" i="1">
                <a:latin typeface="Calibri" pitchFamily="34" charset="0"/>
              </a:rPr>
              <a:t>x</a:t>
            </a:r>
            <a:r>
              <a:rPr lang="tr-TR" sz="1800">
                <a:latin typeface="Calibri" pitchFamily="34" charset="0"/>
              </a:rPr>
              <a:t>-15=0 ,</a:t>
            </a:r>
          </a:p>
        </p:txBody>
      </p:sp>
      <p:sp>
        <p:nvSpPr>
          <p:cNvPr id="24588" name="Text Box 12"/>
          <p:cNvSpPr txBox="1">
            <a:spLocks noChangeArrowheads="1"/>
          </p:cNvSpPr>
          <p:nvPr/>
        </p:nvSpPr>
        <p:spPr bwMode="auto">
          <a:xfrm>
            <a:off x="5219700" y="5153025"/>
            <a:ext cx="1873250" cy="366713"/>
          </a:xfrm>
          <a:prstGeom prst="rect">
            <a:avLst/>
          </a:prstGeom>
          <a:noFill/>
          <a:ln w="9525">
            <a:noFill/>
            <a:miter lim="800000"/>
            <a:headEnd/>
            <a:tailEnd/>
          </a:ln>
        </p:spPr>
        <p:txBody>
          <a:bodyPr>
            <a:spAutoFit/>
          </a:bodyPr>
          <a:lstStyle/>
          <a:p>
            <a:pPr algn="just">
              <a:spcBef>
                <a:spcPct val="50000"/>
              </a:spcBef>
            </a:pPr>
            <a:r>
              <a:rPr lang="tr-TR" sz="1800" dirty="0">
                <a:latin typeface="Calibri" pitchFamily="34" charset="0"/>
              </a:rPr>
              <a:t> (</a:t>
            </a:r>
            <a:r>
              <a:rPr lang="tr-TR" sz="1800" i="1" dirty="0">
                <a:latin typeface="Calibri" pitchFamily="34" charset="0"/>
              </a:rPr>
              <a:t>x</a:t>
            </a:r>
            <a:r>
              <a:rPr lang="tr-TR" sz="1800" dirty="0">
                <a:latin typeface="Calibri" pitchFamily="34" charset="0"/>
              </a:rPr>
              <a:t>+3)(</a:t>
            </a:r>
            <a:r>
              <a:rPr lang="tr-TR" sz="1800" i="1" dirty="0">
                <a:latin typeface="Calibri" pitchFamily="34" charset="0"/>
              </a:rPr>
              <a:t>x</a:t>
            </a:r>
            <a:r>
              <a:rPr lang="tr-TR" sz="1800" dirty="0">
                <a:latin typeface="Calibri" pitchFamily="34" charset="0"/>
              </a:rPr>
              <a:t>-5) =0.</a:t>
            </a:r>
          </a:p>
        </p:txBody>
      </p:sp>
      <p:sp>
        <p:nvSpPr>
          <p:cNvPr id="24589" name="Text Box 13"/>
          <p:cNvSpPr txBox="1">
            <a:spLocks noChangeArrowheads="1"/>
          </p:cNvSpPr>
          <p:nvPr/>
        </p:nvSpPr>
        <p:spPr bwMode="auto">
          <a:xfrm>
            <a:off x="214313" y="5692775"/>
            <a:ext cx="8686800" cy="641350"/>
          </a:xfrm>
          <a:prstGeom prst="rect">
            <a:avLst/>
          </a:prstGeom>
          <a:noFill/>
          <a:ln w="9525">
            <a:noFill/>
            <a:miter lim="800000"/>
            <a:headEnd/>
            <a:tailEnd/>
          </a:ln>
        </p:spPr>
        <p:txBody>
          <a:bodyPr>
            <a:spAutoFit/>
          </a:bodyPr>
          <a:lstStyle/>
          <a:p>
            <a:pPr algn="just">
              <a:spcBef>
                <a:spcPct val="50000"/>
              </a:spcBef>
            </a:pPr>
            <a:r>
              <a:rPr lang="tr-TR" sz="1800" b="1">
                <a:solidFill>
                  <a:srgbClr val="0000FF"/>
                </a:solidFill>
                <a:latin typeface="Calibri" pitchFamily="34" charset="0"/>
              </a:rPr>
              <a:t>Yukarıdaki denklemler dizisindeki her denklem diğerine denktir ve son denklemin çözüm kümesinin  </a:t>
            </a:r>
            <a:r>
              <a:rPr lang="tr-TR" sz="1800">
                <a:latin typeface="Calibri" pitchFamily="34" charset="0"/>
              </a:rPr>
              <a:t>{-3, 5}</a:t>
            </a:r>
            <a:r>
              <a:rPr lang="tr-TR" sz="1800">
                <a:solidFill>
                  <a:srgbClr val="0000FF"/>
                </a:solidFill>
                <a:latin typeface="Calibri" pitchFamily="34" charset="0"/>
              </a:rPr>
              <a:t>  </a:t>
            </a:r>
            <a:r>
              <a:rPr lang="tr-TR" sz="1800" b="1">
                <a:solidFill>
                  <a:srgbClr val="0000FF"/>
                </a:solidFill>
                <a:latin typeface="Calibri" pitchFamily="34" charset="0"/>
              </a:rPr>
              <a:t>olduğu açıktır.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iterate type="wd">
                                    <p:tmPct val="100000"/>
                                  </p:iterate>
                                  <p:childTnLst>
                                    <p:set>
                                      <p:cBhvr>
                                        <p:cTn id="6" dur="1" fill="hold">
                                          <p:stCondLst>
                                            <p:cond delay="0"/>
                                          </p:stCondLst>
                                        </p:cTn>
                                        <p:tgtEl>
                                          <p:spTgt spid="23554"/>
                                        </p:tgtEl>
                                        <p:attrNameLst>
                                          <p:attrName>style.visibility</p:attrName>
                                        </p:attrNameLst>
                                      </p:cBhvr>
                                      <p:to>
                                        <p:strVal val="visible"/>
                                      </p:to>
                                    </p:set>
                                    <p:animEffect transition="in" filter="strips(downRight)">
                                      <p:cBhvr>
                                        <p:cTn id="7" dur="300"/>
                                        <p:tgtEl>
                                          <p:spTgt spid="23554"/>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iterate type="wd">
                                    <p:tmPct val="100000"/>
                                  </p:iterate>
                                  <p:childTnLst>
                                    <p:set>
                                      <p:cBhvr>
                                        <p:cTn id="11" dur="1" fill="hold">
                                          <p:stCondLst>
                                            <p:cond delay="0"/>
                                          </p:stCondLst>
                                        </p:cTn>
                                        <p:tgtEl>
                                          <p:spTgt spid="23555"/>
                                        </p:tgtEl>
                                        <p:attrNameLst>
                                          <p:attrName>style.visibility</p:attrName>
                                        </p:attrNameLst>
                                      </p:cBhvr>
                                      <p:to>
                                        <p:strVal val="visible"/>
                                      </p:to>
                                    </p:set>
                                    <p:animEffect transition="in" filter="strips(downRight)">
                                      <p:cBhvr>
                                        <p:cTn id="12" dur="300"/>
                                        <p:tgtEl>
                                          <p:spTgt spid="23555"/>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grpId="0" nodeType="clickEffect">
                                  <p:stCondLst>
                                    <p:cond delay="0"/>
                                  </p:stCondLst>
                                  <p:iterate type="wd">
                                    <p:tmPct val="100000"/>
                                  </p:iterate>
                                  <p:childTnLst>
                                    <p:set>
                                      <p:cBhvr>
                                        <p:cTn id="16" dur="1" fill="hold">
                                          <p:stCondLst>
                                            <p:cond delay="0"/>
                                          </p:stCondLst>
                                        </p:cTn>
                                        <p:tgtEl>
                                          <p:spTgt spid="23556"/>
                                        </p:tgtEl>
                                        <p:attrNameLst>
                                          <p:attrName>style.visibility</p:attrName>
                                        </p:attrNameLst>
                                      </p:cBhvr>
                                      <p:to>
                                        <p:strVal val="visible"/>
                                      </p:to>
                                    </p:set>
                                    <p:animEffect transition="in" filter="strips(downRight)">
                                      <p:cBhvr>
                                        <p:cTn id="17" dur="300"/>
                                        <p:tgtEl>
                                          <p:spTgt spid="23556"/>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grpId="0" nodeType="clickEffect">
                                  <p:stCondLst>
                                    <p:cond delay="0"/>
                                  </p:stCondLst>
                                  <p:iterate type="wd">
                                    <p:tmPct val="100000"/>
                                  </p:iterate>
                                  <p:childTnLst>
                                    <p:set>
                                      <p:cBhvr>
                                        <p:cTn id="21" dur="1" fill="hold">
                                          <p:stCondLst>
                                            <p:cond delay="0"/>
                                          </p:stCondLst>
                                        </p:cTn>
                                        <p:tgtEl>
                                          <p:spTgt spid="23557"/>
                                        </p:tgtEl>
                                        <p:attrNameLst>
                                          <p:attrName>style.visibility</p:attrName>
                                        </p:attrNameLst>
                                      </p:cBhvr>
                                      <p:to>
                                        <p:strVal val="visible"/>
                                      </p:to>
                                    </p:set>
                                    <p:animEffect transition="in" filter="strips(downRight)">
                                      <p:cBhvr>
                                        <p:cTn id="22" dur="300"/>
                                        <p:tgtEl>
                                          <p:spTgt spid="23557"/>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6" fill="hold" grpId="0" nodeType="clickEffect">
                                  <p:stCondLst>
                                    <p:cond delay="0"/>
                                  </p:stCondLst>
                                  <p:iterate type="wd">
                                    <p:tmPct val="100000"/>
                                  </p:iterate>
                                  <p:childTnLst>
                                    <p:set>
                                      <p:cBhvr>
                                        <p:cTn id="26" dur="1" fill="hold">
                                          <p:stCondLst>
                                            <p:cond delay="0"/>
                                          </p:stCondLst>
                                        </p:cTn>
                                        <p:tgtEl>
                                          <p:spTgt spid="24584"/>
                                        </p:tgtEl>
                                        <p:attrNameLst>
                                          <p:attrName>style.visibility</p:attrName>
                                        </p:attrNameLst>
                                      </p:cBhvr>
                                      <p:to>
                                        <p:strVal val="visible"/>
                                      </p:to>
                                    </p:set>
                                    <p:animEffect transition="in" filter="strips(downRight)">
                                      <p:cBhvr>
                                        <p:cTn id="27" dur="300"/>
                                        <p:tgtEl>
                                          <p:spTgt spid="24584"/>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6" fill="hold" grpId="0" nodeType="clickEffect">
                                  <p:stCondLst>
                                    <p:cond delay="0"/>
                                  </p:stCondLst>
                                  <p:iterate type="wd">
                                    <p:tmPct val="100000"/>
                                  </p:iterate>
                                  <p:childTnLst>
                                    <p:set>
                                      <p:cBhvr>
                                        <p:cTn id="31" dur="1" fill="hold">
                                          <p:stCondLst>
                                            <p:cond delay="0"/>
                                          </p:stCondLst>
                                        </p:cTn>
                                        <p:tgtEl>
                                          <p:spTgt spid="24586"/>
                                        </p:tgtEl>
                                        <p:attrNameLst>
                                          <p:attrName>style.visibility</p:attrName>
                                        </p:attrNameLst>
                                      </p:cBhvr>
                                      <p:to>
                                        <p:strVal val="visible"/>
                                      </p:to>
                                    </p:set>
                                    <p:animEffect transition="in" filter="strips(downRight)">
                                      <p:cBhvr>
                                        <p:cTn id="32" dur="300"/>
                                        <p:tgtEl>
                                          <p:spTgt spid="24586"/>
                                        </p:tgtEl>
                                      </p:cBhvr>
                                    </p:animEffect>
                                  </p:childTnLst>
                                </p:cTn>
                              </p:par>
                            </p:childTnLst>
                          </p:cTn>
                        </p:par>
                      </p:childTnLst>
                    </p:cTn>
                  </p:par>
                  <p:par>
                    <p:cTn id="33" fill="hold">
                      <p:stCondLst>
                        <p:cond delay="indefinite"/>
                      </p:stCondLst>
                      <p:childTnLst>
                        <p:par>
                          <p:cTn id="34" fill="hold">
                            <p:stCondLst>
                              <p:cond delay="0"/>
                            </p:stCondLst>
                            <p:childTnLst>
                              <p:par>
                                <p:cTn id="35" presetID="18" presetClass="entr" presetSubtype="6" fill="hold" grpId="0" nodeType="clickEffect">
                                  <p:stCondLst>
                                    <p:cond delay="0"/>
                                  </p:stCondLst>
                                  <p:iterate type="wd">
                                    <p:tmPct val="100000"/>
                                  </p:iterate>
                                  <p:childTnLst>
                                    <p:set>
                                      <p:cBhvr>
                                        <p:cTn id="36" dur="1" fill="hold">
                                          <p:stCondLst>
                                            <p:cond delay="0"/>
                                          </p:stCondLst>
                                        </p:cTn>
                                        <p:tgtEl>
                                          <p:spTgt spid="24587"/>
                                        </p:tgtEl>
                                        <p:attrNameLst>
                                          <p:attrName>style.visibility</p:attrName>
                                        </p:attrNameLst>
                                      </p:cBhvr>
                                      <p:to>
                                        <p:strVal val="visible"/>
                                      </p:to>
                                    </p:set>
                                    <p:animEffect transition="in" filter="strips(downRight)">
                                      <p:cBhvr>
                                        <p:cTn id="37" dur="300"/>
                                        <p:tgtEl>
                                          <p:spTgt spid="24587"/>
                                        </p:tgtEl>
                                      </p:cBhvr>
                                    </p:animEffect>
                                  </p:childTnLst>
                                </p:cTn>
                              </p:par>
                            </p:childTnLst>
                          </p:cTn>
                        </p:par>
                      </p:childTnLst>
                    </p:cTn>
                  </p:par>
                  <p:par>
                    <p:cTn id="38" fill="hold">
                      <p:stCondLst>
                        <p:cond delay="indefinite"/>
                      </p:stCondLst>
                      <p:childTnLst>
                        <p:par>
                          <p:cTn id="39" fill="hold">
                            <p:stCondLst>
                              <p:cond delay="0"/>
                            </p:stCondLst>
                            <p:childTnLst>
                              <p:par>
                                <p:cTn id="40" presetID="18" presetClass="entr" presetSubtype="6" fill="hold" grpId="0" nodeType="clickEffect">
                                  <p:stCondLst>
                                    <p:cond delay="0"/>
                                  </p:stCondLst>
                                  <p:iterate type="wd">
                                    <p:tmPct val="100000"/>
                                  </p:iterate>
                                  <p:childTnLst>
                                    <p:set>
                                      <p:cBhvr>
                                        <p:cTn id="41" dur="1" fill="hold">
                                          <p:stCondLst>
                                            <p:cond delay="0"/>
                                          </p:stCondLst>
                                        </p:cTn>
                                        <p:tgtEl>
                                          <p:spTgt spid="24588"/>
                                        </p:tgtEl>
                                        <p:attrNameLst>
                                          <p:attrName>style.visibility</p:attrName>
                                        </p:attrNameLst>
                                      </p:cBhvr>
                                      <p:to>
                                        <p:strVal val="visible"/>
                                      </p:to>
                                    </p:set>
                                    <p:animEffect transition="in" filter="strips(downRight)">
                                      <p:cBhvr>
                                        <p:cTn id="42" dur="300"/>
                                        <p:tgtEl>
                                          <p:spTgt spid="24588"/>
                                        </p:tgtEl>
                                      </p:cBhvr>
                                    </p:animEffect>
                                  </p:childTnLst>
                                </p:cTn>
                              </p:par>
                            </p:childTnLst>
                          </p:cTn>
                        </p:par>
                      </p:childTnLst>
                    </p:cTn>
                  </p:par>
                  <p:par>
                    <p:cTn id="43" fill="hold">
                      <p:stCondLst>
                        <p:cond delay="indefinite"/>
                      </p:stCondLst>
                      <p:childTnLst>
                        <p:par>
                          <p:cTn id="44" fill="hold">
                            <p:stCondLst>
                              <p:cond delay="0"/>
                            </p:stCondLst>
                            <p:childTnLst>
                              <p:par>
                                <p:cTn id="45" presetID="18" presetClass="entr" presetSubtype="6" fill="hold" grpId="0" nodeType="clickEffect">
                                  <p:stCondLst>
                                    <p:cond delay="0"/>
                                  </p:stCondLst>
                                  <p:iterate type="wd">
                                    <p:tmPct val="100000"/>
                                  </p:iterate>
                                  <p:childTnLst>
                                    <p:set>
                                      <p:cBhvr>
                                        <p:cTn id="46" dur="1" fill="hold">
                                          <p:stCondLst>
                                            <p:cond delay="0"/>
                                          </p:stCondLst>
                                        </p:cTn>
                                        <p:tgtEl>
                                          <p:spTgt spid="24589"/>
                                        </p:tgtEl>
                                        <p:attrNameLst>
                                          <p:attrName>style.visibility</p:attrName>
                                        </p:attrNameLst>
                                      </p:cBhvr>
                                      <p:to>
                                        <p:strVal val="visible"/>
                                      </p:to>
                                    </p:set>
                                    <p:animEffect transition="in" filter="strips(downRight)">
                                      <p:cBhvr>
                                        <p:cTn id="47" dur="300"/>
                                        <p:tgtEl>
                                          <p:spTgt spid="2458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4" grpId="0" animBg="1" autoUpdateAnimBg="0"/>
      <p:bldP spid="23555" grpId="0" autoUpdateAnimBg="0"/>
      <p:bldP spid="23556" grpId="0" animBg="1" autoUpdateAnimBg="0"/>
      <p:bldP spid="23557" grpId="0" autoUpdateAnimBg="0"/>
      <p:bldP spid="24584" grpId="0" autoUpdateAnimBg="0"/>
      <p:bldP spid="24586" grpId="0" autoUpdateAnimBg="0"/>
      <p:bldP spid="24587" grpId="0" autoUpdateAnimBg="0"/>
      <p:bldP spid="24588" grpId="0" autoUpdateAnimBg="0"/>
      <p:bldP spid="24589"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Box 2"/>
          <p:cNvSpPr txBox="1">
            <a:spLocks noChangeArrowheads="1"/>
          </p:cNvSpPr>
          <p:nvPr/>
        </p:nvSpPr>
        <p:spPr bwMode="auto">
          <a:xfrm>
            <a:off x="0" y="3729038"/>
            <a:ext cx="8929688" cy="641350"/>
          </a:xfrm>
          <a:prstGeom prst="rect">
            <a:avLst/>
          </a:prstGeom>
          <a:noFill/>
          <a:ln w="9525">
            <a:noFill/>
            <a:miter lim="800000"/>
            <a:headEnd/>
            <a:tailEnd/>
          </a:ln>
        </p:spPr>
        <p:txBody>
          <a:bodyPr>
            <a:spAutoFit/>
          </a:bodyPr>
          <a:lstStyle/>
          <a:p>
            <a:pPr algn="just">
              <a:spcBef>
                <a:spcPct val="50000"/>
              </a:spcBef>
            </a:pPr>
            <a:r>
              <a:rPr lang="tr-TR" sz="1800" b="1">
                <a:solidFill>
                  <a:srgbClr val="0000FF"/>
                </a:solidFill>
                <a:latin typeface="Calibri" pitchFamily="34" charset="0"/>
              </a:rPr>
              <a:t>Önceki örnekteki</a:t>
            </a:r>
            <a:r>
              <a:rPr lang="tr-TR" sz="1800" b="1">
                <a:solidFill>
                  <a:srgbClr val="FF0000"/>
                </a:solidFill>
                <a:latin typeface="Calibri" pitchFamily="34" charset="0"/>
              </a:rPr>
              <a:t> </a:t>
            </a:r>
            <a:r>
              <a:rPr lang="tr-TR" sz="1800" i="1">
                <a:latin typeface="Calibri" pitchFamily="34" charset="0"/>
              </a:rPr>
              <a:t>x</a:t>
            </a:r>
            <a:r>
              <a:rPr lang="tr-TR" sz="1800" baseline="30000">
                <a:latin typeface="Calibri" pitchFamily="34" charset="0"/>
              </a:rPr>
              <a:t>2</a:t>
            </a:r>
            <a:r>
              <a:rPr lang="tr-TR" sz="1800">
                <a:latin typeface="Calibri" pitchFamily="34" charset="0"/>
              </a:rPr>
              <a:t>-5=2</a:t>
            </a:r>
            <a:r>
              <a:rPr lang="tr-TR" sz="1800" i="1">
                <a:latin typeface="Calibri" pitchFamily="34" charset="0"/>
              </a:rPr>
              <a:t>x</a:t>
            </a:r>
            <a:r>
              <a:rPr lang="tr-TR" sz="1800">
                <a:latin typeface="Calibri" pitchFamily="34" charset="0"/>
              </a:rPr>
              <a:t>+10 </a:t>
            </a:r>
            <a:r>
              <a:rPr lang="tr-TR" sz="1800" b="1">
                <a:solidFill>
                  <a:srgbClr val="0000FF"/>
                </a:solidFill>
                <a:latin typeface="Calibri" pitchFamily="34" charset="0"/>
              </a:rPr>
              <a:t>denklemi </a:t>
            </a:r>
            <a:r>
              <a:rPr lang="tr-TR" sz="1800" i="1">
                <a:latin typeface="Calibri" pitchFamily="34" charset="0"/>
              </a:rPr>
              <a:t>x</a:t>
            </a:r>
            <a:r>
              <a:rPr lang="tr-TR" sz="1800" baseline="30000">
                <a:latin typeface="Calibri" pitchFamily="34" charset="0"/>
              </a:rPr>
              <a:t>2</a:t>
            </a:r>
            <a:r>
              <a:rPr lang="tr-TR" sz="1800">
                <a:latin typeface="Calibri" pitchFamily="34" charset="0"/>
              </a:rPr>
              <a:t>-2</a:t>
            </a:r>
            <a:r>
              <a:rPr lang="tr-TR" sz="1800" i="1">
                <a:latin typeface="Calibri" pitchFamily="34" charset="0"/>
              </a:rPr>
              <a:t>x</a:t>
            </a:r>
            <a:r>
              <a:rPr lang="tr-TR" sz="1800">
                <a:latin typeface="Calibri" pitchFamily="34" charset="0"/>
              </a:rPr>
              <a:t>-15=0 </a:t>
            </a:r>
            <a:r>
              <a:rPr lang="tr-TR" sz="1800" b="1">
                <a:solidFill>
                  <a:srgbClr val="0000FF"/>
                </a:solidFill>
                <a:latin typeface="Calibri" pitchFamily="34" charset="0"/>
              </a:rPr>
              <a:t>biçiminde düzenlenince ikinci derece-den bir denklem olur. Bu denkleminin çözümü :</a:t>
            </a:r>
          </a:p>
        </p:txBody>
      </p:sp>
      <p:sp>
        <p:nvSpPr>
          <p:cNvPr id="24579" name="Text Box 3"/>
          <p:cNvSpPr txBox="1">
            <a:spLocks noChangeArrowheads="1"/>
          </p:cNvSpPr>
          <p:nvPr/>
        </p:nvSpPr>
        <p:spPr bwMode="auto">
          <a:xfrm>
            <a:off x="215900" y="273050"/>
            <a:ext cx="8748713" cy="641350"/>
          </a:xfrm>
          <a:prstGeom prst="rect">
            <a:avLst/>
          </a:prstGeom>
          <a:noFill/>
          <a:ln w="9525">
            <a:noFill/>
            <a:miter lim="800000"/>
            <a:headEnd/>
            <a:tailEnd/>
          </a:ln>
        </p:spPr>
        <p:txBody>
          <a:bodyPr>
            <a:spAutoFit/>
          </a:bodyPr>
          <a:lstStyle/>
          <a:p>
            <a:pPr algn="just">
              <a:spcBef>
                <a:spcPct val="50000"/>
              </a:spcBef>
            </a:pPr>
            <a:r>
              <a:rPr lang="tr-TR" sz="1800" b="1">
                <a:solidFill>
                  <a:srgbClr val="9900FF"/>
                </a:solidFill>
                <a:latin typeface="Calibri" pitchFamily="34" charset="0"/>
              </a:rPr>
              <a:t>Lise bilgilerinizden, önceki örnekte ele alınan türden denklemlere ikinci dereceden denklemler dendiğini anımsayınız. </a:t>
            </a:r>
            <a:endParaRPr lang="tr-TR" sz="1800" b="1">
              <a:solidFill>
                <a:srgbClr val="9900FF"/>
              </a:solidFill>
              <a:latin typeface="Calibri" pitchFamily="34" charset="0"/>
              <a:sym typeface="Symbol" pitchFamily="18" charset="2"/>
            </a:endParaRPr>
          </a:p>
        </p:txBody>
      </p:sp>
      <p:graphicFrame>
        <p:nvGraphicFramePr>
          <p:cNvPr id="43016" name="Object 8"/>
          <p:cNvGraphicFramePr>
            <a:graphicFrameLocks noChangeAspect="1"/>
          </p:cNvGraphicFramePr>
          <p:nvPr/>
        </p:nvGraphicFramePr>
        <p:xfrm>
          <a:off x="2308225" y="2659063"/>
          <a:ext cx="2862263" cy="865187"/>
        </p:xfrm>
        <a:graphic>
          <a:graphicData uri="http://schemas.openxmlformats.org/presentationml/2006/ole">
            <mc:AlternateContent xmlns:mc="http://schemas.openxmlformats.org/markup-compatibility/2006">
              <mc:Choice xmlns:v="urn:schemas-microsoft-com:vml" Requires="v">
                <p:oleObj spid="_x0000_s6154" name="Denklem" r:id="rId3" imgW="1231560" imgH="444240" progId="Equation.3">
                  <p:embed/>
                </p:oleObj>
              </mc:Choice>
              <mc:Fallback>
                <p:oleObj name="Denklem" r:id="rId3" imgW="1231560" imgH="444240" progId="Equation.3">
                  <p:embed/>
                  <p:pic>
                    <p:nvPicPr>
                      <p:cNvPr id="0" name="Object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08225" y="2659063"/>
                        <a:ext cx="2862263" cy="865187"/>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3017" name="Object 9"/>
          <p:cNvGraphicFramePr>
            <a:graphicFrameLocks noChangeAspect="1"/>
          </p:cNvGraphicFramePr>
          <p:nvPr/>
        </p:nvGraphicFramePr>
        <p:xfrm>
          <a:off x="1882775" y="4540250"/>
          <a:ext cx="3819525" cy="1731963"/>
        </p:xfrm>
        <a:graphic>
          <a:graphicData uri="http://schemas.openxmlformats.org/presentationml/2006/ole">
            <mc:AlternateContent xmlns:mc="http://schemas.openxmlformats.org/markup-compatibility/2006">
              <mc:Choice xmlns:v="urn:schemas-microsoft-com:vml" Requires="v">
                <p:oleObj spid="_x0000_s6155" name="Denklem" r:id="rId5" imgW="2158920" imgH="1168200" progId="Equation.3">
                  <p:embed/>
                </p:oleObj>
              </mc:Choice>
              <mc:Fallback>
                <p:oleObj name="Denklem" r:id="rId5" imgW="2158920" imgH="1168200" progId="Equation.3">
                  <p:embed/>
                  <p:pic>
                    <p:nvPicPr>
                      <p:cNvPr id="0" name="Object 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82775" y="4540250"/>
                        <a:ext cx="3819525" cy="1731963"/>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4583" name="Text Box 7"/>
          <p:cNvSpPr txBox="1">
            <a:spLocks noChangeArrowheads="1"/>
          </p:cNvSpPr>
          <p:nvPr/>
        </p:nvSpPr>
        <p:spPr bwMode="auto">
          <a:xfrm>
            <a:off x="36513" y="6391275"/>
            <a:ext cx="8534400" cy="366713"/>
          </a:xfrm>
          <a:prstGeom prst="rect">
            <a:avLst/>
          </a:prstGeom>
          <a:noFill/>
          <a:ln w="9525">
            <a:noFill/>
            <a:miter lim="800000"/>
            <a:headEnd/>
            <a:tailEnd/>
          </a:ln>
        </p:spPr>
        <p:txBody>
          <a:bodyPr>
            <a:spAutoFit/>
          </a:bodyPr>
          <a:lstStyle/>
          <a:p>
            <a:pPr algn="just">
              <a:spcBef>
                <a:spcPct val="50000"/>
              </a:spcBef>
            </a:pPr>
            <a:r>
              <a:rPr lang="tr-TR" sz="1800" b="1">
                <a:solidFill>
                  <a:srgbClr val="9900FF"/>
                </a:solidFill>
                <a:latin typeface="Calibri" pitchFamily="34" charset="0"/>
              </a:rPr>
              <a:t>Eşitsizliklerin çözümünü ileride ele alacağız.</a:t>
            </a:r>
          </a:p>
        </p:txBody>
      </p:sp>
      <p:sp>
        <p:nvSpPr>
          <p:cNvPr id="43015" name="Text Box 7"/>
          <p:cNvSpPr txBox="1">
            <a:spLocks noChangeArrowheads="1"/>
          </p:cNvSpPr>
          <p:nvPr/>
        </p:nvSpPr>
        <p:spPr bwMode="auto">
          <a:xfrm>
            <a:off x="179388" y="908050"/>
            <a:ext cx="8748712" cy="1466850"/>
          </a:xfrm>
          <a:prstGeom prst="rect">
            <a:avLst/>
          </a:prstGeom>
          <a:noFill/>
          <a:ln w="9525">
            <a:noFill/>
            <a:miter lim="800000"/>
            <a:headEnd/>
            <a:tailEnd/>
          </a:ln>
        </p:spPr>
        <p:txBody>
          <a:bodyPr>
            <a:spAutoFit/>
          </a:bodyPr>
          <a:lstStyle/>
          <a:p>
            <a:pPr algn="just">
              <a:spcBef>
                <a:spcPct val="50000"/>
              </a:spcBef>
            </a:pPr>
            <a:r>
              <a:rPr lang="tr-TR" sz="1800" b="1" dirty="0">
                <a:solidFill>
                  <a:srgbClr val="9900FF"/>
                </a:solidFill>
                <a:latin typeface="Calibri" pitchFamily="34" charset="0"/>
              </a:rPr>
              <a:t>İkinci dereceden denklemlerin genel ifadesi,  </a:t>
            </a:r>
            <a:r>
              <a:rPr lang="tr-TR" sz="1800" i="1" dirty="0">
                <a:solidFill>
                  <a:srgbClr val="9900FF"/>
                </a:solidFill>
                <a:latin typeface="Calibri" pitchFamily="34" charset="0"/>
              </a:rPr>
              <a:t>a, b, c  </a:t>
            </a:r>
            <a:r>
              <a:rPr lang="tr-TR" sz="1800" b="1" dirty="0">
                <a:solidFill>
                  <a:srgbClr val="9900FF"/>
                </a:solidFill>
                <a:latin typeface="Calibri" pitchFamily="34" charset="0"/>
                <a:sym typeface="Symbol" pitchFamily="18" charset="2"/>
              </a:rPr>
              <a:t>reel sayılar</a:t>
            </a:r>
            <a:r>
              <a:rPr lang="tr-TR" sz="1800" dirty="0">
                <a:solidFill>
                  <a:srgbClr val="9900FF"/>
                </a:solidFill>
                <a:latin typeface="Calibri" pitchFamily="34" charset="0"/>
                <a:sym typeface="Symbol" pitchFamily="18" charset="2"/>
              </a:rPr>
              <a:t>, </a:t>
            </a:r>
            <a:r>
              <a:rPr lang="tr-TR" sz="1800" i="1" dirty="0">
                <a:solidFill>
                  <a:srgbClr val="9900FF"/>
                </a:solidFill>
                <a:latin typeface="Calibri" pitchFamily="34" charset="0"/>
                <a:sym typeface="Symbol" pitchFamily="18" charset="2"/>
              </a:rPr>
              <a:t>a</a:t>
            </a:r>
            <a:r>
              <a:rPr lang="tr-TR" sz="1800" dirty="0">
                <a:solidFill>
                  <a:srgbClr val="9900FF"/>
                </a:solidFill>
                <a:latin typeface="Calibri" pitchFamily="34" charset="0"/>
                <a:sym typeface="Symbol" pitchFamily="18" charset="2"/>
              </a:rPr>
              <a:t>  </a:t>
            </a:r>
            <a:r>
              <a:rPr lang="tr-TR" sz="1800" b="1" dirty="0">
                <a:solidFill>
                  <a:srgbClr val="9900FF"/>
                </a:solidFill>
                <a:latin typeface="Calibri" pitchFamily="34" charset="0"/>
                <a:sym typeface="Symbol" pitchFamily="18" charset="2"/>
              </a:rPr>
              <a:t>sıfırdan farklı</a:t>
            </a:r>
            <a:r>
              <a:rPr lang="tr-TR" sz="1800" dirty="0">
                <a:solidFill>
                  <a:srgbClr val="9900FF"/>
                </a:solidFill>
                <a:latin typeface="Calibri" pitchFamily="34" charset="0"/>
                <a:sym typeface="Symbol" pitchFamily="18" charset="2"/>
              </a:rPr>
              <a:t> </a:t>
            </a:r>
            <a:r>
              <a:rPr lang="tr-TR" sz="1800" b="1" dirty="0">
                <a:solidFill>
                  <a:srgbClr val="9900FF"/>
                </a:solidFill>
                <a:latin typeface="Calibri" pitchFamily="34" charset="0"/>
                <a:sym typeface="Symbol" pitchFamily="18" charset="2"/>
              </a:rPr>
              <a:t>olmak üzere</a:t>
            </a:r>
          </a:p>
          <a:p>
            <a:pPr algn="ctr">
              <a:spcBef>
                <a:spcPct val="50000"/>
              </a:spcBef>
            </a:pPr>
            <a:r>
              <a:rPr lang="tr-TR" sz="1800" i="1" dirty="0">
                <a:solidFill>
                  <a:srgbClr val="9900FF"/>
                </a:solidFill>
                <a:latin typeface="Calibri" pitchFamily="34" charset="0"/>
                <a:sym typeface="Symbol" pitchFamily="18" charset="2"/>
              </a:rPr>
              <a:t>ax</a:t>
            </a:r>
            <a:r>
              <a:rPr lang="tr-TR" sz="1800" baseline="30000" dirty="0">
                <a:solidFill>
                  <a:srgbClr val="9900FF"/>
                </a:solidFill>
                <a:latin typeface="Calibri" pitchFamily="34" charset="0"/>
                <a:sym typeface="Symbol" pitchFamily="18" charset="2"/>
              </a:rPr>
              <a:t>2 </a:t>
            </a:r>
            <a:r>
              <a:rPr lang="tr-TR" sz="1800" i="1" dirty="0">
                <a:solidFill>
                  <a:srgbClr val="9900FF"/>
                </a:solidFill>
                <a:latin typeface="Calibri" pitchFamily="34" charset="0"/>
                <a:sym typeface="Symbol" pitchFamily="18" charset="2"/>
              </a:rPr>
              <a:t>+ </a:t>
            </a:r>
            <a:r>
              <a:rPr lang="tr-TR" sz="1800" i="1" dirty="0" err="1">
                <a:solidFill>
                  <a:srgbClr val="9900FF"/>
                </a:solidFill>
                <a:latin typeface="Calibri" pitchFamily="34" charset="0"/>
                <a:sym typeface="Symbol" pitchFamily="18" charset="2"/>
              </a:rPr>
              <a:t>bx</a:t>
            </a:r>
            <a:r>
              <a:rPr lang="tr-TR" sz="1800" i="1" dirty="0">
                <a:solidFill>
                  <a:srgbClr val="9900FF"/>
                </a:solidFill>
                <a:latin typeface="Calibri" pitchFamily="34" charset="0"/>
                <a:sym typeface="Symbol" pitchFamily="18" charset="2"/>
              </a:rPr>
              <a:t> + c = </a:t>
            </a:r>
            <a:r>
              <a:rPr lang="tr-TR" sz="1800" dirty="0">
                <a:solidFill>
                  <a:srgbClr val="9900FF"/>
                </a:solidFill>
                <a:latin typeface="Calibri" pitchFamily="34" charset="0"/>
                <a:sym typeface="Symbol" pitchFamily="18" charset="2"/>
              </a:rPr>
              <a:t>0</a:t>
            </a:r>
          </a:p>
          <a:p>
            <a:pPr algn="just">
              <a:spcBef>
                <a:spcPct val="50000"/>
              </a:spcBef>
            </a:pPr>
            <a:r>
              <a:rPr lang="tr-TR" sz="1800" b="1" dirty="0">
                <a:solidFill>
                  <a:srgbClr val="9900FF"/>
                </a:solidFill>
                <a:latin typeface="Calibri" pitchFamily="34" charset="0"/>
                <a:sym typeface="Symbol" pitchFamily="18" charset="2"/>
              </a:rPr>
              <a:t>biçimindedir ve</a:t>
            </a:r>
            <a:r>
              <a:rPr lang="tr-TR" sz="1800" i="1" dirty="0">
                <a:solidFill>
                  <a:srgbClr val="9900FF"/>
                </a:solidFill>
                <a:latin typeface="Calibri" pitchFamily="34" charset="0"/>
                <a:sym typeface="Symbol" pitchFamily="18" charset="2"/>
              </a:rPr>
              <a:t> </a:t>
            </a:r>
            <a:r>
              <a:rPr lang="tr-TR" sz="1800" b="1" dirty="0">
                <a:solidFill>
                  <a:srgbClr val="9900FF"/>
                </a:solidFill>
                <a:latin typeface="Calibri" pitchFamily="34" charset="0"/>
                <a:sym typeface="Symbol" pitchFamily="18" charset="2"/>
              </a:rPr>
              <a:t>çözümleri aşağıdaki formülle elde edilir: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iterate type="wd">
                                    <p:tmPct val="100000"/>
                                  </p:iterate>
                                  <p:childTnLst>
                                    <p:set>
                                      <p:cBhvr>
                                        <p:cTn id="6" dur="1" fill="hold">
                                          <p:stCondLst>
                                            <p:cond delay="0"/>
                                          </p:stCondLst>
                                        </p:cTn>
                                        <p:tgtEl>
                                          <p:spTgt spid="24579"/>
                                        </p:tgtEl>
                                        <p:attrNameLst>
                                          <p:attrName>style.visibility</p:attrName>
                                        </p:attrNameLst>
                                      </p:cBhvr>
                                      <p:to>
                                        <p:strVal val="visible"/>
                                      </p:to>
                                    </p:set>
                                    <p:animEffect transition="in" filter="strips(downRight)">
                                      <p:cBhvr>
                                        <p:cTn id="7" dur="300"/>
                                        <p:tgtEl>
                                          <p:spTgt spid="24579"/>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iterate type="wd">
                                    <p:tmPct val="100000"/>
                                  </p:iterate>
                                  <p:childTnLst>
                                    <p:set>
                                      <p:cBhvr>
                                        <p:cTn id="11" dur="1" fill="hold">
                                          <p:stCondLst>
                                            <p:cond delay="0"/>
                                          </p:stCondLst>
                                        </p:cTn>
                                        <p:tgtEl>
                                          <p:spTgt spid="43015"/>
                                        </p:tgtEl>
                                        <p:attrNameLst>
                                          <p:attrName>style.visibility</p:attrName>
                                        </p:attrNameLst>
                                      </p:cBhvr>
                                      <p:to>
                                        <p:strVal val="visible"/>
                                      </p:to>
                                    </p:set>
                                    <p:animEffect transition="in" filter="strips(downRight)">
                                      <p:cBhvr>
                                        <p:cTn id="12" dur="300"/>
                                        <p:tgtEl>
                                          <p:spTgt spid="43015"/>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6" fill="hold" nodeType="clickEffect">
                                  <p:stCondLst>
                                    <p:cond delay="0"/>
                                  </p:stCondLst>
                                  <p:childTnLst>
                                    <p:set>
                                      <p:cBhvr>
                                        <p:cTn id="16" dur="1" fill="hold">
                                          <p:stCondLst>
                                            <p:cond delay="0"/>
                                          </p:stCondLst>
                                        </p:cTn>
                                        <p:tgtEl>
                                          <p:spTgt spid="43016"/>
                                        </p:tgtEl>
                                        <p:attrNameLst>
                                          <p:attrName>style.visibility</p:attrName>
                                        </p:attrNameLst>
                                      </p:cBhvr>
                                      <p:to>
                                        <p:strVal val="visible"/>
                                      </p:to>
                                    </p:set>
                                    <p:animEffect transition="in" filter="barn(inHorizontal)">
                                      <p:cBhvr>
                                        <p:cTn id="17" dur="500"/>
                                        <p:tgtEl>
                                          <p:spTgt spid="43016"/>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grpId="0" nodeType="clickEffect">
                                  <p:stCondLst>
                                    <p:cond delay="0"/>
                                  </p:stCondLst>
                                  <p:iterate type="wd">
                                    <p:tmPct val="100000"/>
                                  </p:iterate>
                                  <p:childTnLst>
                                    <p:set>
                                      <p:cBhvr>
                                        <p:cTn id="21" dur="1" fill="hold">
                                          <p:stCondLst>
                                            <p:cond delay="0"/>
                                          </p:stCondLst>
                                        </p:cTn>
                                        <p:tgtEl>
                                          <p:spTgt spid="24578"/>
                                        </p:tgtEl>
                                        <p:attrNameLst>
                                          <p:attrName>style.visibility</p:attrName>
                                        </p:attrNameLst>
                                      </p:cBhvr>
                                      <p:to>
                                        <p:strVal val="visible"/>
                                      </p:to>
                                    </p:set>
                                    <p:animEffect transition="in" filter="strips(downRight)">
                                      <p:cBhvr>
                                        <p:cTn id="22" dur="300"/>
                                        <p:tgtEl>
                                          <p:spTgt spid="24578"/>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6" fill="hold" nodeType="clickEffect">
                                  <p:stCondLst>
                                    <p:cond delay="0"/>
                                  </p:stCondLst>
                                  <p:childTnLst>
                                    <p:set>
                                      <p:cBhvr>
                                        <p:cTn id="26" dur="1" fill="hold">
                                          <p:stCondLst>
                                            <p:cond delay="0"/>
                                          </p:stCondLst>
                                        </p:cTn>
                                        <p:tgtEl>
                                          <p:spTgt spid="43017"/>
                                        </p:tgtEl>
                                        <p:attrNameLst>
                                          <p:attrName>style.visibility</p:attrName>
                                        </p:attrNameLst>
                                      </p:cBhvr>
                                      <p:to>
                                        <p:strVal val="visible"/>
                                      </p:to>
                                    </p:set>
                                    <p:animEffect transition="in" filter="barn(inHorizontal)">
                                      <p:cBhvr>
                                        <p:cTn id="27" dur="500"/>
                                        <p:tgtEl>
                                          <p:spTgt spid="43017"/>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0"/>
                                  </p:iterate>
                                  <p:childTnLst>
                                    <p:set>
                                      <p:cBhvr>
                                        <p:cTn id="31" dur="1" fill="hold">
                                          <p:stCondLst>
                                            <p:cond delay="0"/>
                                          </p:stCondLst>
                                        </p:cTn>
                                        <p:tgtEl>
                                          <p:spTgt spid="24583"/>
                                        </p:tgtEl>
                                        <p:attrNameLst>
                                          <p:attrName>style.visibility</p:attrName>
                                        </p:attrNameLst>
                                      </p:cBhvr>
                                      <p:to>
                                        <p:strVal val="visible"/>
                                      </p:to>
                                    </p:set>
                                    <p:animEffect transition="in" filter="wipe(left)">
                                      <p:cBhvr>
                                        <p:cTn id="32" dur="300"/>
                                        <p:tgtEl>
                                          <p:spTgt spid="245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8" grpId="0" autoUpdateAnimBg="0"/>
      <p:bldP spid="24579" grpId="0" autoUpdateAnimBg="0"/>
      <p:bldP spid="24583" grpId="0" autoUpdateAnimBg="0"/>
      <p:bldP spid="43015" grpId="0"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33338" y="176213"/>
            <a:ext cx="9039225" cy="1465262"/>
          </a:xfrm>
          <a:prstGeom prst="rect">
            <a:avLst/>
          </a:prstGeom>
          <a:noFill/>
          <a:ln w="9525">
            <a:noFill/>
            <a:miter lim="800000"/>
            <a:headEnd/>
            <a:tailEnd/>
          </a:ln>
        </p:spPr>
        <p:txBody>
          <a:bodyPr>
            <a:spAutoFit/>
          </a:bodyPr>
          <a:lstStyle/>
          <a:p>
            <a:pPr algn="just">
              <a:spcBef>
                <a:spcPct val="50000"/>
              </a:spcBef>
            </a:pPr>
            <a:r>
              <a:rPr lang="tr-TR" sz="1800" b="1">
                <a:solidFill>
                  <a:schemeClr val="tx2"/>
                </a:solidFill>
                <a:latin typeface="Calibri" pitchFamily="34" charset="0"/>
              </a:rPr>
              <a:t>Sayı Ekseni.</a:t>
            </a:r>
            <a:r>
              <a:rPr lang="tr-TR" sz="1800" b="1">
                <a:solidFill>
                  <a:srgbClr val="0000FF"/>
                </a:solidFill>
                <a:latin typeface="Calibri" pitchFamily="34" charset="0"/>
              </a:rPr>
              <a:t> Reel sayılar sistemi </a:t>
            </a:r>
            <a:r>
              <a:rPr lang="tr-TR" sz="1800">
                <a:solidFill>
                  <a:srgbClr val="0000FF"/>
                </a:solidFill>
                <a:latin typeface="Calibri" pitchFamily="34" charset="0"/>
              </a:rPr>
              <a:t>ℝ</a:t>
            </a:r>
            <a:r>
              <a:rPr lang="tr-TR" sz="1800" b="1">
                <a:solidFill>
                  <a:srgbClr val="0000FF"/>
                </a:solidFill>
                <a:latin typeface="Calibri" pitchFamily="34" charset="0"/>
                <a:sym typeface="Symbol" pitchFamily="18" charset="2"/>
              </a:rPr>
              <a:t> ,  esas itibariyle ölçüm yapmak için kullanılır. Başka bir deyişle, reel sayılar sistemini, bir doğru üzerinde her  noktaya bir reel sayı karşılık getirerek </a:t>
            </a:r>
            <a:r>
              <a:rPr lang="tr-TR" sz="1800" b="1">
                <a:solidFill>
                  <a:srgbClr val="FF0000"/>
                </a:solidFill>
                <a:latin typeface="Calibri" pitchFamily="34" charset="0"/>
                <a:sym typeface="Symbol" pitchFamily="18" charset="2"/>
              </a:rPr>
              <a:t>koordinatlar  </a:t>
            </a:r>
            <a:r>
              <a:rPr lang="tr-TR" sz="1800" b="1">
                <a:solidFill>
                  <a:srgbClr val="0000FF"/>
                </a:solidFill>
                <a:latin typeface="Calibri" pitchFamily="34" charset="0"/>
                <a:sym typeface="Symbol" pitchFamily="18" charset="2"/>
              </a:rPr>
              <a:t>tanımlamak için kullanırız. Şöyle ki, </a:t>
            </a:r>
            <a:r>
              <a:rPr lang="tr-TR" sz="1800" b="1" i="1">
                <a:solidFill>
                  <a:srgbClr val="0000FF"/>
                </a:solidFill>
                <a:latin typeface="Calibri" pitchFamily="34" charset="0"/>
              </a:rPr>
              <a:t> </a:t>
            </a:r>
            <a:r>
              <a:rPr lang="tr-TR" sz="1800" b="1">
                <a:solidFill>
                  <a:srgbClr val="0000FF"/>
                </a:solidFill>
                <a:latin typeface="Calibri" pitchFamily="34" charset="0"/>
              </a:rPr>
              <a:t>verilen bir doğru üzerinde bir nokta(</a:t>
            </a:r>
            <a:r>
              <a:rPr lang="tr-TR" sz="1800" b="1">
                <a:solidFill>
                  <a:srgbClr val="FF0000"/>
                </a:solidFill>
                <a:latin typeface="Calibri" pitchFamily="34" charset="0"/>
              </a:rPr>
              <a:t>orijin , merkez) </a:t>
            </a:r>
            <a:r>
              <a:rPr lang="tr-TR" sz="1800" b="1">
                <a:solidFill>
                  <a:srgbClr val="0000FF"/>
                </a:solidFill>
                <a:latin typeface="Calibri" pitchFamily="34" charset="0"/>
              </a:rPr>
              <a:t>ve bir </a:t>
            </a:r>
            <a:r>
              <a:rPr lang="tr-TR" sz="1800" b="1">
                <a:solidFill>
                  <a:srgbClr val="FF0000"/>
                </a:solidFill>
                <a:latin typeface="Calibri" pitchFamily="34" charset="0"/>
              </a:rPr>
              <a:t>birim uzunluk </a:t>
            </a:r>
            <a:r>
              <a:rPr lang="tr-TR" sz="1800" b="1">
                <a:solidFill>
                  <a:srgbClr val="0000FF"/>
                </a:solidFill>
                <a:latin typeface="Calibri" pitchFamily="34" charset="0"/>
              </a:rPr>
              <a:t>işaretlendiği takdirde, doğru üzerindeki noktalar ile reel sayılar sistemi arasında bire-bir bir eşleme elde edilir. </a:t>
            </a:r>
          </a:p>
        </p:txBody>
      </p:sp>
      <p:sp>
        <p:nvSpPr>
          <p:cNvPr id="6160" name="Line 16"/>
          <p:cNvSpPr>
            <a:spLocks noChangeShapeType="1"/>
          </p:cNvSpPr>
          <p:nvPr/>
        </p:nvSpPr>
        <p:spPr bwMode="auto">
          <a:xfrm>
            <a:off x="381000" y="2771775"/>
            <a:ext cx="8382000" cy="0"/>
          </a:xfrm>
          <a:prstGeom prst="line">
            <a:avLst/>
          </a:prstGeom>
          <a:noFill/>
          <a:ln w="9525">
            <a:solidFill>
              <a:schemeClr val="tx1"/>
            </a:solidFill>
            <a:round/>
            <a:headEnd/>
            <a:tailEnd/>
          </a:ln>
        </p:spPr>
        <p:txBody>
          <a:bodyPr/>
          <a:lstStyle/>
          <a:p>
            <a:endParaRPr lang="tr-TR">
              <a:latin typeface="Calibri" pitchFamily="34" charset="0"/>
            </a:endParaRPr>
          </a:p>
        </p:txBody>
      </p:sp>
      <p:sp>
        <p:nvSpPr>
          <p:cNvPr id="6161" name="Oval 17"/>
          <p:cNvSpPr>
            <a:spLocks noChangeArrowheads="1"/>
          </p:cNvSpPr>
          <p:nvPr/>
        </p:nvSpPr>
        <p:spPr bwMode="auto">
          <a:xfrm>
            <a:off x="4394200" y="2746375"/>
            <a:ext cx="39688" cy="39688"/>
          </a:xfrm>
          <a:prstGeom prst="ellipse">
            <a:avLst/>
          </a:prstGeom>
          <a:solidFill>
            <a:srgbClr val="FF0000"/>
          </a:solidFill>
          <a:ln w="9525">
            <a:solidFill>
              <a:srgbClr val="FF0000"/>
            </a:solidFill>
            <a:round/>
            <a:headEnd/>
            <a:tailEnd/>
          </a:ln>
        </p:spPr>
        <p:txBody>
          <a:bodyPr wrap="none" anchor="ctr"/>
          <a:lstStyle/>
          <a:p>
            <a:endParaRPr lang="tr-TR">
              <a:latin typeface="Calibri" pitchFamily="34" charset="0"/>
            </a:endParaRPr>
          </a:p>
        </p:txBody>
      </p:sp>
      <p:sp>
        <p:nvSpPr>
          <p:cNvPr id="6162" name="Line 18"/>
          <p:cNvSpPr>
            <a:spLocks noChangeShapeType="1"/>
          </p:cNvSpPr>
          <p:nvPr/>
        </p:nvSpPr>
        <p:spPr bwMode="auto">
          <a:xfrm>
            <a:off x="3886200" y="3305175"/>
            <a:ext cx="609600" cy="0"/>
          </a:xfrm>
          <a:prstGeom prst="line">
            <a:avLst/>
          </a:prstGeom>
          <a:noFill/>
          <a:ln w="57150">
            <a:solidFill>
              <a:srgbClr val="FF0000"/>
            </a:solidFill>
            <a:round/>
            <a:headEnd/>
            <a:tailEnd/>
          </a:ln>
        </p:spPr>
        <p:txBody>
          <a:bodyPr/>
          <a:lstStyle/>
          <a:p>
            <a:endParaRPr lang="tr-TR">
              <a:latin typeface="Calibri" pitchFamily="34" charset="0"/>
            </a:endParaRPr>
          </a:p>
        </p:txBody>
      </p:sp>
      <p:sp>
        <p:nvSpPr>
          <p:cNvPr id="6163" name="Line 19"/>
          <p:cNvSpPr>
            <a:spLocks noChangeShapeType="1"/>
          </p:cNvSpPr>
          <p:nvPr/>
        </p:nvSpPr>
        <p:spPr bwMode="auto">
          <a:xfrm>
            <a:off x="4445000" y="2771775"/>
            <a:ext cx="609600" cy="0"/>
          </a:xfrm>
          <a:prstGeom prst="line">
            <a:avLst/>
          </a:prstGeom>
          <a:noFill/>
          <a:ln w="57150">
            <a:solidFill>
              <a:srgbClr val="FF0000"/>
            </a:solidFill>
            <a:round/>
            <a:headEnd/>
            <a:tailEnd/>
          </a:ln>
        </p:spPr>
        <p:txBody>
          <a:bodyPr/>
          <a:lstStyle/>
          <a:p>
            <a:endParaRPr lang="tr-TR">
              <a:latin typeface="Calibri" pitchFamily="34" charset="0"/>
            </a:endParaRPr>
          </a:p>
        </p:txBody>
      </p:sp>
      <p:sp>
        <p:nvSpPr>
          <p:cNvPr id="6164" name="Text Box 20"/>
          <p:cNvSpPr txBox="1">
            <a:spLocks noChangeArrowheads="1"/>
          </p:cNvSpPr>
          <p:nvPr/>
        </p:nvSpPr>
        <p:spPr bwMode="auto">
          <a:xfrm>
            <a:off x="23813" y="3524250"/>
            <a:ext cx="9048750" cy="641350"/>
          </a:xfrm>
          <a:prstGeom prst="rect">
            <a:avLst/>
          </a:prstGeom>
          <a:noFill/>
          <a:ln w="9525">
            <a:noFill/>
            <a:miter lim="800000"/>
            <a:headEnd/>
            <a:tailEnd/>
          </a:ln>
        </p:spPr>
        <p:txBody>
          <a:bodyPr>
            <a:spAutoFit/>
          </a:bodyPr>
          <a:lstStyle/>
          <a:p>
            <a:pPr algn="just">
              <a:spcBef>
                <a:spcPct val="50000"/>
              </a:spcBef>
            </a:pPr>
            <a:r>
              <a:rPr lang="tr-TR" sz="1800" b="1">
                <a:solidFill>
                  <a:srgbClr val="0000FF"/>
                </a:solidFill>
                <a:latin typeface="Calibri" pitchFamily="34" charset="0"/>
              </a:rPr>
              <a:t>Orijin olarak işaretlenen nokta  </a:t>
            </a:r>
            <a:r>
              <a:rPr lang="tr-TR" sz="1800">
                <a:solidFill>
                  <a:srgbClr val="0000FF"/>
                </a:solidFill>
                <a:latin typeface="Calibri" pitchFamily="34" charset="0"/>
              </a:rPr>
              <a:t>0</a:t>
            </a:r>
            <a:r>
              <a:rPr lang="tr-TR" sz="1800" b="1">
                <a:solidFill>
                  <a:srgbClr val="0000FF"/>
                </a:solidFill>
                <a:latin typeface="Calibri" pitchFamily="34" charset="0"/>
              </a:rPr>
              <a:t> (sıfır)  sayısı ile, orijinin sağına doğru bir birim uzaklık-taki nokta </a:t>
            </a:r>
            <a:r>
              <a:rPr lang="tr-TR" sz="1800">
                <a:solidFill>
                  <a:srgbClr val="0000FF"/>
                </a:solidFill>
                <a:latin typeface="Calibri" pitchFamily="34" charset="0"/>
              </a:rPr>
              <a:t>1</a:t>
            </a:r>
            <a:r>
              <a:rPr lang="tr-TR" sz="1800" b="1">
                <a:solidFill>
                  <a:srgbClr val="0000FF"/>
                </a:solidFill>
                <a:latin typeface="Calibri" pitchFamily="34" charset="0"/>
              </a:rPr>
              <a:t> (bir) sayısı ile eşlenir. </a:t>
            </a:r>
          </a:p>
        </p:txBody>
      </p:sp>
      <p:sp>
        <p:nvSpPr>
          <p:cNvPr id="6165" name="Oval 21"/>
          <p:cNvSpPr>
            <a:spLocks noChangeArrowheads="1"/>
          </p:cNvSpPr>
          <p:nvPr/>
        </p:nvSpPr>
        <p:spPr bwMode="auto">
          <a:xfrm>
            <a:off x="5040313" y="2746375"/>
            <a:ext cx="39687" cy="39688"/>
          </a:xfrm>
          <a:prstGeom prst="ellipse">
            <a:avLst/>
          </a:prstGeom>
          <a:solidFill>
            <a:srgbClr val="FF0000"/>
          </a:solidFill>
          <a:ln w="9525">
            <a:solidFill>
              <a:srgbClr val="FF0000"/>
            </a:solidFill>
            <a:round/>
            <a:headEnd/>
            <a:tailEnd/>
          </a:ln>
        </p:spPr>
        <p:txBody>
          <a:bodyPr wrap="none" anchor="ctr"/>
          <a:lstStyle/>
          <a:p>
            <a:endParaRPr lang="tr-TR">
              <a:latin typeface="Calibri" pitchFamily="34" charset="0"/>
            </a:endParaRPr>
          </a:p>
        </p:txBody>
      </p:sp>
      <p:sp>
        <p:nvSpPr>
          <p:cNvPr id="6166" name="Text Box 22"/>
          <p:cNvSpPr txBox="1">
            <a:spLocks noChangeArrowheads="1"/>
          </p:cNvSpPr>
          <p:nvPr/>
        </p:nvSpPr>
        <p:spPr bwMode="auto">
          <a:xfrm>
            <a:off x="4267200" y="2390775"/>
            <a:ext cx="381000" cy="366713"/>
          </a:xfrm>
          <a:prstGeom prst="rect">
            <a:avLst/>
          </a:prstGeom>
          <a:noFill/>
          <a:ln w="9525">
            <a:noFill/>
            <a:miter lim="800000"/>
            <a:headEnd/>
            <a:tailEnd/>
          </a:ln>
        </p:spPr>
        <p:txBody>
          <a:bodyPr>
            <a:spAutoFit/>
          </a:bodyPr>
          <a:lstStyle/>
          <a:p>
            <a:pPr>
              <a:spcBef>
                <a:spcPct val="50000"/>
              </a:spcBef>
            </a:pPr>
            <a:r>
              <a:rPr lang="tr-TR" sz="1800" dirty="0">
                <a:latin typeface="Calibri" pitchFamily="34" charset="0"/>
              </a:rPr>
              <a:t>0</a:t>
            </a:r>
          </a:p>
        </p:txBody>
      </p:sp>
      <p:sp>
        <p:nvSpPr>
          <p:cNvPr id="6167" name="Text Box 23"/>
          <p:cNvSpPr txBox="1">
            <a:spLocks noChangeArrowheads="1"/>
          </p:cNvSpPr>
          <p:nvPr/>
        </p:nvSpPr>
        <p:spPr bwMode="auto">
          <a:xfrm>
            <a:off x="4902200" y="2365375"/>
            <a:ext cx="381000" cy="366713"/>
          </a:xfrm>
          <a:prstGeom prst="rect">
            <a:avLst/>
          </a:prstGeom>
          <a:noFill/>
          <a:ln w="9525">
            <a:noFill/>
            <a:miter lim="800000"/>
            <a:headEnd/>
            <a:tailEnd/>
          </a:ln>
        </p:spPr>
        <p:txBody>
          <a:bodyPr>
            <a:spAutoFit/>
          </a:bodyPr>
          <a:lstStyle/>
          <a:p>
            <a:pPr>
              <a:spcBef>
                <a:spcPct val="50000"/>
              </a:spcBef>
            </a:pPr>
            <a:r>
              <a:rPr lang="tr-TR" sz="1800">
                <a:latin typeface="Calibri" pitchFamily="34" charset="0"/>
              </a:rPr>
              <a:t>1</a:t>
            </a:r>
          </a:p>
        </p:txBody>
      </p:sp>
      <p:sp>
        <p:nvSpPr>
          <p:cNvPr id="6168" name="Text Box 24"/>
          <p:cNvSpPr txBox="1">
            <a:spLocks noChangeArrowheads="1"/>
          </p:cNvSpPr>
          <p:nvPr/>
        </p:nvSpPr>
        <p:spPr bwMode="auto">
          <a:xfrm>
            <a:off x="-7938" y="4143375"/>
            <a:ext cx="8686801" cy="366713"/>
          </a:xfrm>
          <a:prstGeom prst="rect">
            <a:avLst/>
          </a:prstGeom>
          <a:noFill/>
          <a:ln w="9525">
            <a:noFill/>
            <a:miter lim="800000"/>
            <a:headEnd/>
            <a:tailEnd/>
          </a:ln>
        </p:spPr>
        <p:txBody>
          <a:bodyPr>
            <a:spAutoFit/>
          </a:bodyPr>
          <a:lstStyle/>
          <a:p>
            <a:pPr>
              <a:spcBef>
                <a:spcPct val="50000"/>
              </a:spcBef>
            </a:pPr>
            <a:r>
              <a:rPr lang="tr-TR" sz="1800" b="1">
                <a:solidFill>
                  <a:srgbClr val="0000FF"/>
                </a:solidFill>
                <a:latin typeface="Calibri" pitchFamily="34" charset="0"/>
              </a:rPr>
              <a:t>Üzerinde orijin ve birim uzunluk işaretlenmiş doğruya </a:t>
            </a:r>
            <a:r>
              <a:rPr lang="tr-TR" sz="1800" b="1">
                <a:solidFill>
                  <a:srgbClr val="FF0000"/>
                </a:solidFill>
                <a:latin typeface="Calibri" pitchFamily="34" charset="0"/>
              </a:rPr>
              <a:t>sayı ekseni </a:t>
            </a:r>
            <a:r>
              <a:rPr lang="tr-TR" sz="1800" b="1">
                <a:solidFill>
                  <a:srgbClr val="0000FF"/>
                </a:solidFill>
                <a:latin typeface="Calibri" pitchFamily="34" charset="0"/>
              </a:rPr>
              <a:t>denir.</a:t>
            </a:r>
          </a:p>
        </p:txBody>
      </p:sp>
      <p:sp>
        <p:nvSpPr>
          <p:cNvPr id="6169" name="Text Box 25"/>
          <p:cNvSpPr txBox="1">
            <a:spLocks noChangeArrowheads="1"/>
          </p:cNvSpPr>
          <p:nvPr/>
        </p:nvSpPr>
        <p:spPr bwMode="auto">
          <a:xfrm>
            <a:off x="7658100" y="2747963"/>
            <a:ext cx="1676400" cy="366712"/>
          </a:xfrm>
          <a:prstGeom prst="rect">
            <a:avLst/>
          </a:prstGeom>
          <a:noFill/>
          <a:ln w="9525">
            <a:noFill/>
            <a:miter lim="800000"/>
            <a:headEnd/>
            <a:tailEnd/>
          </a:ln>
        </p:spPr>
        <p:txBody>
          <a:bodyPr>
            <a:spAutoFit/>
          </a:bodyPr>
          <a:lstStyle/>
          <a:p>
            <a:pPr>
              <a:spcBef>
                <a:spcPct val="50000"/>
              </a:spcBef>
            </a:pPr>
            <a:r>
              <a:rPr lang="tr-TR" sz="1800" b="1">
                <a:solidFill>
                  <a:srgbClr val="FF0000"/>
                </a:solidFill>
                <a:latin typeface="Calibri" pitchFamily="34" charset="0"/>
              </a:rPr>
              <a:t>sayı ekseni</a:t>
            </a:r>
            <a:endParaRPr lang="tr-TR" sz="1800" b="1">
              <a:solidFill>
                <a:srgbClr val="0000FF"/>
              </a:solidFill>
              <a:latin typeface="Calibri" pitchFamily="34" charset="0"/>
            </a:endParaRPr>
          </a:p>
        </p:txBody>
      </p:sp>
      <p:sp>
        <p:nvSpPr>
          <p:cNvPr id="6170" name="Text Box 26"/>
          <p:cNvSpPr txBox="1">
            <a:spLocks noChangeArrowheads="1"/>
          </p:cNvSpPr>
          <p:nvPr/>
        </p:nvSpPr>
        <p:spPr bwMode="auto">
          <a:xfrm>
            <a:off x="14288" y="4584700"/>
            <a:ext cx="9072562" cy="915988"/>
          </a:xfrm>
          <a:prstGeom prst="rect">
            <a:avLst/>
          </a:prstGeom>
          <a:noFill/>
          <a:ln w="9525">
            <a:noFill/>
            <a:miter lim="800000"/>
            <a:headEnd/>
            <a:tailEnd/>
          </a:ln>
        </p:spPr>
        <p:txBody>
          <a:bodyPr>
            <a:spAutoFit/>
          </a:bodyPr>
          <a:lstStyle/>
          <a:p>
            <a:pPr algn="just">
              <a:spcBef>
                <a:spcPct val="50000"/>
              </a:spcBef>
            </a:pPr>
            <a:r>
              <a:rPr lang="tr-TR" sz="1800" b="1">
                <a:solidFill>
                  <a:srgbClr val="0000FF"/>
                </a:solidFill>
                <a:latin typeface="Calibri" pitchFamily="34" charset="0"/>
              </a:rPr>
              <a:t>Sayı ekseni üzerinde, bir  </a:t>
            </a:r>
            <a:r>
              <a:rPr lang="tr-TR" sz="1800" i="1">
                <a:solidFill>
                  <a:srgbClr val="0000FF"/>
                </a:solidFill>
                <a:latin typeface="Calibri" pitchFamily="34" charset="0"/>
              </a:rPr>
              <a:t>a </a:t>
            </a:r>
            <a:r>
              <a:rPr lang="tr-TR" sz="1800" b="1">
                <a:solidFill>
                  <a:srgbClr val="0000FF"/>
                </a:solidFill>
                <a:latin typeface="Calibri" pitchFamily="34" charset="0"/>
              </a:rPr>
              <a:t> pozitif reel sayısı ile eşlenen  nokta, orijinin sağ tarafında ve orijinden </a:t>
            </a:r>
            <a:r>
              <a:rPr lang="tr-TR" sz="1800" b="1" i="1">
                <a:solidFill>
                  <a:srgbClr val="0000FF"/>
                </a:solidFill>
                <a:latin typeface="Calibri" pitchFamily="34" charset="0"/>
              </a:rPr>
              <a:t>a</a:t>
            </a:r>
            <a:r>
              <a:rPr lang="tr-TR" sz="1800" b="1">
                <a:solidFill>
                  <a:srgbClr val="0000FF"/>
                </a:solidFill>
                <a:latin typeface="Calibri" pitchFamily="34" charset="0"/>
              </a:rPr>
              <a:t>  birim uzaklıktaki nokta; bir  </a:t>
            </a:r>
            <a:r>
              <a:rPr lang="tr-TR" sz="1800" i="1">
                <a:solidFill>
                  <a:srgbClr val="0000FF"/>
                </a:solidFill>
                <a:latin typeface="Calibri" pitchFamily="34" charset="0"/>
              </a:rPr>
              <a:t>b </a:t>
            </a:r>
            <a:r>
              <a:rPr lang="tr-TR" sz="1800" b="1">
                <a:solidFill>
                  <a:srgbClr val="0000FF"/>
                </a:solidFill>
                <a:latin typeface="Calibri" pitchFamily="34" charset="0"/>
              </a:rPr>
              <a:t> negatif reel sayısı ile eşlenen  nokta da orijinin sol tarafında ve orijinden  </a:t>
            </a:r>
            <a:r>
              <a:rPr lang="tr-TR" sz="1800" i="1">
                <a:solidFill>
                  <a:srgbClr val="0000FF"/>
                </a:solidFill>
                <a:latin typeface="Calibri" pitchFamily="34" charset="0"/>
              </a:rPr>
              <a:t>-b</a:t>
            </a:r>
            <a:r>
              <a:rPr lang="tr-TR" sz="1800" b="1">
                <a:solidFill>
                  <a:srgbClr val="0000FF"/>
                </a:solidFill>
                <a:latin typeface="Calibri" pitchFamily="34" charset="0"/>
              </a:rPr>
              <a:t>   birim uzaklıktaki noktadır.  </a:t>
            </a:r>
          </a:p>
        </p:txBody>
      </p:sp>
      <p:grpSp>
        <p:nvGrpSpPr>
          <p:cNvPr id="2" name="Group 29"/>
          <p:cNvGrpSpPr>
            <a:grpSpLocks/>
          </p:cNvGrpSpPr>
          <p:nvPr/>
        </p:nvGrpSpPr>
        <p:grpSpPr bwMode="auto">
          <a:xfrm>
            <a:off x="5105400" y="2746375"/>
            <a:ext cx="609600" cy="39688"/>
            <a:chOff x="3312" y="2487"/>
            <a:chExt cx="384" cy="25"/>
          </a:xfrm>
        </p:grpSpPr>
        <p:sp>
          <p:nvSpPr>
            <p:cNvPr id="7205" name="Line 27"/>
            <p:cNvSpPr>
              <a:spLocks noChangeShapeType="1"/>
            </p:cNvSpPr>
            <p:nvPr/>
          </p:nvSpPr>
          <p:spPr bwMode="auto">
            <a:xfrm>
              <a:off x="3312" y="2496"/>
              <a:ext cx="384" cy="0"/>
            </a:xfrm>
            <a:prstGeom prst="line">
              <a:avLst/>
            </a:prstGeom>
            <a:noFill/>
            <a:ln w="57150">
              <a:solidFill>
                <a:srgbClr val="FF0000"/>
              </a:solidFill>
              <a:round/>
              <a:headEnd/>
              <a:tailEnd/>
            </a:ln>
          </p:spPr>
          <p:txBody>
            <a:bodyPr/>
            <a:lstStyle/>
            <a:p>
              <a:endParaRPr lang="tr-TR">
                <a:latin typeface="Calibri" pitchFamily="34" charset="0"/>
              </a:endParaRPr>
            </a:p>
          </p:txBody>
        </p:sp>
        <p:sp>
          <p:nvSpPr>
            <p:cNvPr id="7206" name="Oval 28"/>
            <p:cNvSpPr>
              <a:spLocks noChangeArrowheads="1"/>
            </p:cNvSpPr>
            <p:nvPr/>
          </p:nvSpPr>
          <p:spPr bwMode="auto">
            <a:xfrm>
              <a:off x="3671" y="2487"/>
              <a:ext cx="25" cy="25"/>
            </a:xfrm>
            <a:prstGeom prst="ellipse">
              <a:avLst/>
            </a:prstGeom>
            <a:solidFill>
              <a:srgbClr val="FF0000"/>
            </a:solidFill>
            <a:ln w="9525">
              <a:solidFill>
                <a:srgbClr val="FF0000"/>
              </a:solidFill>
              <a:round/>
              <a:headEnd/>
              <a:tailEnd/>
            </a:ln>
          </p:spPr>
          <p:txBody>
            <a:bodyPr wrap="none" anchor="ctr"/>
            <a:lstStyle/>
            <a:p>
              <a:endParaRPr lang="tr-TR">
                <a:latin typeface="Calibri" pitchFamily="34" charset="0"/>
              </a:endParaRPr>
            </a:p>
          </p:txBody>
        </p:sp>
      </p:grpSp>
      <p:sp>
        <p:nvSpPr>
          <p:cNvPr id="6177" name="Text Box 33"/>
          <p:cNvSpPr txBox="1">
            <a:spLocks noChangeArrowheads="1"/>
          </p:cNvSpPr>
          <p:nvPr/>
        </p:nvSpPr>
        <p:spPr bwMode="auto">
          <a:xfrm>
            <a:off x="6172200" y="2365375"/>
            <a:ext cx="381000" cy="366713"/>
          </a:xfrm>
          <a:prstGeom prst="rect">
            <a:avLst/>
          </a:prstGeom>
          <a:noFill/>
          <a:ln w="9525">
            <a:noFill/>
            <a:miter lim="800000"/>
            <a:headEnd/>
            <a:tailEnd/>
          </a:ln>
        </p:spPr>
        <p:txBody>
          <a:bodyPr>
            <a:spAutoFit/>
          </a:bodyPr>
          <a:lstStyle/>
          <a:p>
            <a:pPr>
              <a:spcBef>
                <a:spcPct val="50000"/>
              </a:spcBef>
            </a:pPr>
            <a:r>
              <a:rPr lang="tr-TR" sz="1800">
                <a:latin typeface="Calibri" pitchFamily="34" charset="0"/>
              </a:rPr>
              <a:t>3</a:t>
            </a:r>
          </a:p>
        </p:txBody>
      </p:sp>
      <p:grpSp>
        <p:nvGrpSpPr>
          <p:cNvPr id="3" name="Group 36"/>
          <p:cNvGrpSpPr>
            <a:grpSpLocks/>
          </p:cNvGrpSpPr>
          <p:nvPr/>
        </p:nvGrpSpPr>
        <p:grpSpPr bwMode="auto">
          <a:xfrm>
            <a:off x="2489200" y="2757488"/>
            <a:ext cx="660400" cy="39687"/>
            <a:chOff x="2176" y="1959"/>
            <a:chExt cx="416" cy="25"/>
          </a:xfrm>
        </p:grpSpPr>
        <p:sp>
          <p:nvSpPr>
            <p:cNvPr id="7203" name="Line 34"/>
            <p:cNvSpPr>
              <a:spLocks noChangeShapeType="1"/>
            </p:cNvSpPr>
            <p:nvPr/>
          </p:nvSpPr>
          <p:spPr bwMode="auto">
            <a:xfrm>
              <a:off x="2208" y="1968"/>
              <a:ext cx="384" cy="0"/>
            </a:xfrm>
            <a:prstGeom prst="line">
              <a:avLst/>
            </a:prstGeom>
            <a:noFill/>
            <a:ln w="57150">
              <a:solidFill>
                <a:srgbClr val="FF0000"/>
              </a:solidFill>
              <a:round/>
              <a:headEnd/>
              <a:tailEnd/>
            </a:ln>
          </p:spPr>
          <p:txBody>
            <a:bodyPr/>
            <a:lstStyle/>
            <a:p>
              <a:endParaRPr lang="tr-TR">
                <a:latin typeface="Calibri" pitchFamily="34" charset="0"/>
              </a:endParaRPr>
            </a:p>
          </p:txBody>
        </p:sp>
        <p:sp>
          <p:nvSpPr>
            <p:cNvPr id="7204" name="Oval 35"/>
            <p:cNvSpPr>
              <a:spLocks noChangeArrowheads="1"/>
            </p:cNvSpPr>
            <p:nvPr/>
          </p:nvSpPr>
          <p:spPr bwMode="auto">
            <a:xfrm>
              <a:off x="2176" y="1959"/>
              <a:ext cx="25" cy="25"/>
            </a:xfrm>
            <a:prstGeom prst="ellipse">
              <a:avLst/>
            </a:prstGeom>
            <a:solidFill>
              <a:srgbClr val="FF0000"/>
            </a:solidFill>
            <a:ln w="9525">
              <a:solidFill>
                <a:srgbClr val="FF0000"/>
              </a:solidFill>
              <a:round/>
              <a:headEnd/>
              <a:tailEnd/>
            </a:ln>
          </p:spPr>
          <p:txBody>
            <a:bodyPr wrap="none" anchor="ctr"/>
            <a:lstStyle/>
            <a:p>
              <a:endParaRPr lang="tr-TR">
                <a:latin typeface="Calibri" pitchFamily="34" charset="0"/>
              </a:endParaRPr>
            </a:p>
          </p:txBody>
        </p:sp>
      </p:grpSp>
      <p:grpSp>
        <p:nvGrpSpPr>
          <p:cNvPr id="4" name="Group 37"/>
          <p:cNvGrpSpPr>
            <a:grpSpLocks/>
          </p:cNvGrpSpPr>
          <p:nvPr/>
        </p:nvGrpSpPr>
        <p:grpSpPr bwMode="auto">
          <a:xfrm>
            <a:off x="3124200" y="2757488"/>
            <a:ext cx="660400" cy="39687"/>
            <a:chOff x="2176" y="1959"/>
            <a:chExt cx="416" cy="25"/>
          </a:xfrm>
        </p:grpSpPr>
        <p:sp>
          <p:nvSpPr>
            <p:cNvPr id="7201" name="Line 38"/>
            <p:cNvSpPr>
              <a:spLocks noChangeShapeType="1"/>
            </p:cNvSpPr>
            <p:nvPr/>
          </p:nvSpPr>
          <p:spPr bwMode="auto">
            <a:xfrm>
              <a:off x="2208" y="1968"/>
              <a:ext cx="384" cy="0"/>
            </a:xfrm>
            <a:prstGeom prst="line">
              <a:avLst/>
            </a:prstGeom>
            <a:noFill/>
            <a:ln w="57150">
              <a:solidFill>
                <a:srgbClr val="FF0000"/>
              </a:solidFill>
              <a:round/>
              <a:headEnd/>
              <a:tailEnd/>
            </a:ln>
          </p:spPr>
          <p:txBody>
            <a:bodyPr/>
            <a:lstStyle/>
            <a:p>
              <a:endParaRPr lang="tr-TR">
                <a:latin typeface="Calibri" pitchFamily="34" charset="0"/>
              </a:endParaRPr>
            </a:p>
          </p:txBody>
        </p:sp>
        <p:sp>
          <p:nvSpPr>
            <p:cNvPr id="7202" name="Oval 39"/>
            <p:cNvSpPr>
              <a:spLocks noChangeArrowheads="1"/>
            </p:cNvSpPr>
            <p:nvPr/>
          </p:nvSpPr>
          <p:spPr bwMode="auto">
            <a:xfrm>
              <a:off x="2176" y="1959"/>
              <a:ext cx="25" cy="25"/>
            </a:xfrm>
            <a:prstGeom prst="ellipse">
              <a:avLst/>
            </a:prstGeom>
            <a:solidFill>
              <a:srgbClr val="FF0000"/>
            </a:solidFill>
            <a:ln w="9525">
              <a:solidFill>
                <a:srgbClr val="FF0000"/>
              </a:solidFill>
              <a:round/>
              <a:headEnd/>
              <a:tailEnd/>
            </a:ln>
          </p:spPr>
          <p:txBody>
            <a:bodyPr wrap="none" anchor="ctr"/>
            <a:lstStyle/>
            <a:p>
              <a:endParaRPr lang="tr-TR">
                <a:latin typeface="Calibri" pitchFamily="34" charset="0"/>
              </a:endParaRPr>
            </a:p>
          </p:txBody>
        </p:sp>
      </p:grpSp>
      <p:grpSp>
        <p:nvGrpSpPr>
          <p:cNvPr id="5" name="Group 40"/>
          <p:cNvGrpSpPr>
            <a:grpSpLocks/>
          </p:cNvGrpSpPr>
          <p:nvPr/>
        </p:nvGrpSpPr>
        <p:grpSpPr bwMode="auto">
          <a:xfrm>
            <a:off x="3759200" y="2757488"/>
            <a:ext cx="660400" cy="39687"/>
            <a:chOff x="2176" y="1959"/>
            <a:chExt cx="416" cy="25"/>
          </a:xfrm>
        </p:grpSpPr>
        <p:sp>
          <p:nvSpPr>
            <p:cNvPr id="7199" name="Line 41"/>
            <p:cNvSpPr>
              <a:spLocks noChangeShapeType="1"/>
            </p:cNvSpPr>
            <p:nvPr/>
          </p:nvSpPr>
          <p:spPr bwMode="auto">
            <a:xfrm>
              <a:off x="2208" y="1968"/>
              <a:ext cx="384" cy="0"/>
            </a:xfrm>
            <a:prstGeom prst="line">
              <a:avLst/>
            </a:prstGeom>
            <a:noFill/>
            <a:ln w="57150">
              <a:solidFill>
                <a:srgbClr val="FF0000"/>
              </a:solidFill>
              <a:round/>
              <a:headEnd/>
              <a:tailEnd/>
            </a:ln>
          </p:spPr>
          <p:txBody>
            <a:bodyPr/>
            <a:lstStyle/>
            <a:p>
              <a:endParaRPr lang="tr-TR">
                <a:latin typeface="Calibri" pitchFamily="34" charset="0"/>
              </a:endParaRPr>
            </a:p>
          </p:txBody>
        </p:sp>
        <p:sp>
          <p:nvSpPr>
            <p:cNvPr id="7200" name="Oval 42"/>
            <p:cNvSpPr>
              <a:spLocks noChangeArrowheads="1"/>
            </p:cNvSpPr>
            <p:nvPr/>
          </p:nvSpPr>
          <p:spPr bwMode="auto">
            <a:xfrm>
              <a:off x="2176" y="1959"/>
              <a:ext cx="25" cy="25"/>
            </a:xfrm>
            <a:prstGeom prst="ellipse">
              <a:avLst/>
            </a:prstGeom>
            <a:solidFill>
              <a:srgbClr val="FF0000"/>
            </a:solidFill>
            <a:ln w="9525">
              <a:solidFill>
                <a:srgbClr val="FF0000"/>
              </a:solidFill>
              <a:round/>
              <a:headEnd/>
              <a:tailEnd/>
            </a:ln>
          </p:spPr>
          <p:txBody>
            <a:bodyPr wrap="none" anchor="ctr"/>
            <a:lstStyle/>
            <a:p>
              <a:endParaRPr lang="tr-TR">
                <a:latin typeface="Calibri" pitchFamily="34" charset="0"/>
              </a:endParaRPr>
            </a:p>
          </p:txBody>
        </p:sp>
      </p:grpSp>
      <p:sp>
        <p:nvSpPr>
          <p:cNvPr id="6187" name="Text Box 43"/>
          <p:cNvSpPr txBox="1">
            <a:spLocks noChangeArrowheads="1"/>
          </p:cNvSpPr>
          <p:nvPr/>
        </p:nvSpPr>
        <p:spPr bwMode="auto">
          <a:xfrm>
            <a:off x="2286000" y="2422525"/>
            <a:ext cx="482600" cy="366713"/>
          </a:xfrm>
          <a:prstGeom prst="rect">
            <a:avLst/>
          </a:prstGeom>
          <a:noFill/>
          <a:ln w="9525">
            <a:noFill/>
            <a:miter lim="800000"/>
            <a:headEnd/>
            <a:tailEnd/>
          </a:ln>
        </p:spPr>
        <p:txBody>
          <a:bodyPr>
            <a:spAutoFit/>
          </a:bodyPr>
          <a:lstStyle/>
          <a:p>
            <a:pPr>
              <a:spcBef>
                <a:spcPct val="50000"/>
              </a:spcBef>
            </a:pPr>
            <a:r>
              <a:rPr lang="tr-TR" sz="1800">
                <a:latin typeface="Calibri" pitchFamily="34" charset="0"/>
              </a:rPr>
              <a:t>-3</a:t>
            </a:r>
          </a:p>
        </p:txBody>
      </p:sp>
      <p:sp>
        <p:nvSpPr>
          <p:cNvPr id="6188" name="Oval 44"/>
          <p:cNvSpPr>
            <a:spLocks noChangeArrowheads="1"/>
          </p:cNvSpPr>
          <p:nvPr/>
        </p:nvSpPr>
        <p:spPr bwMode="auto">
          <a:xfrm>
            <a:off x="4724400" y="2695575"/>
            <a:ext cx="39688" cy="39688"/>
          </a:xfrm>
          <a:prstGeom prst="ellipse">
            <a:avLst/>
          </a:prstGeom>
          <a:solidFill>
            <a:srgbClr val="FF0000"/>
          </a:solidFill>
          <a:ln w="9525">
            <a:solidFill>
              <a:srgbClr val="FF0000"/>
            </a:solidFill>
            <a:round/>
            <a:headEnd/>
            <a:tailEnd/>
          </a:ln>
        </p:spPr>
        <p:txBody>
          <a:bodyPr wrap="none" anchor="ctr"/>
          <a:lstStyle/>
          <a:p>
            <a:endParaRPr lang="tr-TR">
              <a:latin typeface="Calibri" pitchFamily="34" charset="0"/>
            </a:endParaRPr>
          </a:p>
        </p:txBody>
      </p:sp>
      <p:sp>
        <p:nvSpPr>
          <p:cNvPr id="6189" name="Oval 45"/>
          <p:cNvSpPr>
            <a:spLocks noChangeArrowheads="1"/>
          </p:cNvSpPr>
          <p:nvPr/>
        </p:nvSpPr>
        <p:spPr bwMode="auto">
          <a:xfrm>
            <a:off x="4089400" y="2706688"/>
            <a:ext cx="39688" cy="39687"/>
          </a:xfrm>
          <a:prstGeom prst="ellipse">
            <a:avLst/>
          </a:prstGeom>
          <a:solidFill>
            <a:srgbClr val="FF0000"/>
          </a:solidFill>
          <a:ln w="9525">
            <a:solidFill>
              <a:srgbClr val="FF0000"/>
            </a:solidFill>
            <a:round/>
            <a:headEnd/>
            <a:tailEnd/>
          </a:ln>
        </p:spPr>
        <p:txBody>
          <a:bodyPr wrap="none" anchor="ctr"/>
          <a:lstStyle/>
          <a:p>
            <a:endParaRPr lang="tr-TR">
              <a:latin typeface="Calibri" pitchFamily="34" charset="0"/>
            </a:endParaRPr>
          </a:p>
        </p:txBody>
      </p:sp>
      <p:graphicFrame>
        <p:nvGraphicFramePr>
          <p:cNvPr id="6190" name="Object 46"/>
          <p:cNvGraphicFramePr>
            <a:graphicFrameLocks noChangeAspect="1"/>
          </p:cNvGraphicFramePr>
          <p:nvPr/>
        </p:nvGraphicFramePr>
        <p:xfrm>
          <a:off x="4693775" y="2277200"/>
          <a:ext cx="139700" cy="393700"/>
        </p:xfrm>
        <a:graphic>
          <a:graphicData uri="http://schemas.openxmlformats.org/presentationml/2006/ole">
            <mc:AlternateContent xmlns:mc="http://schemas.openxmlformats.org/markup-compatibility/2006">
              <mc:Choice xmlns:v="urn:schemas-microsoft-com:vml" Requires="v">
                <p:oleObj spid="_x0000_s7182" name="Denklem" r:id="rId3" imgW="139680" imgH="393480" progId="Equation.3">
                  <p:embed/>
                </p:oleObj>
              </mc:Choice>
              <mc:Fallback>
                <p:oleObj name="Denklem" r:id="rId3" imgW="139680" imgH="393480" progId="Equation.3">
                  <p:embed/>
                  <p:pic>
                    <p:nvPicPr>
                      <p:cNvPr id="0" name="Object 4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93775" y="2277200"/>
                        <a:ext cx="139700" cy="393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191" name="Object 47"/>
          <p:cNvGraphicFramePr>
            <a:graphicFrameLocks noChangeAspect="1"/>
          </p:cNvGraphicFramePr>
          <p:nvPr/>
        </p:nvGraphicFramePr>
        <p:xfrm>
          <a:off x="3987075" y="2260400"/>
          <a:ext cx="241300" cy="431800"/>
        </p:xfrm>
        <a:graphic>
          <a:graphicData uri="http://schemas.openxmlformats.org/presentationml/2006/ole">
            <mc:AlternateContent xmlns:mc="http://schemas.openxmlformats.org/markup-compatibility/2006">
              <mc:Choice xmlns:v="urn:schemas-microsoft-com:vml" Requires="v">
                <p:oleObj spid="_x0000_s7183" name="Denklem" r:id="rId5" imgW="241200" imgH="431640" progId="Equation.3">
                  <p:embed/>
                </p:oleObj>
              </mc:Choice>
              <mc:Fallback>
                <p:oleObj name="Denklem" r:id="rId5" imgW="241200" imgH="431640" progId="Equation.3">
                  <p:embed/>
                  <p:pic>
                    <p:nvPicPr>
                      <p:cNvPr id="0" name="Object 4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987075" y="2260400"/>
                        <a:ext cx="241300" cy="431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192" name="Oval 48"/>
          <p:cNvSpPr>
            <a:spLocks noChangeArrowheads="1"/>
          </p:cNvSpPr>
          <p:nvPr/>
        </p:nvSpPr>
        <p:spPr bwMode="auto">
          <a:xfrm>
            <a:off x="5980113" y="2706688"/>
            <a:ext cx="39687" cy="39687"/>
          </a:xfrm>
          <a:prstGeom prst="ellipse">
            <a:avLst/>
          </a:prstGeom>
          <a:solidFill>
            <a:srgbClr val="FF0000"/>
          </a:solidFill>
          <a:ln w="9525">
            <a:solidFill>
              <a:srgbClr val="FF0000"/>
            </a:solidFill>
            <a:round/>
            <a:headEnd/>
            <a:tailEnd/>
          </a:ln>
        </p:spPr>
        <p:txBody>
          <a:bodyPr wrap="none" anchor="ctr"/>
          <a:lstStyle/>
          <a:p>
            <a:endParaRPr lang="tr-TR">
              <a:latin typeface="Calibri" pitchFamily="34" charset="0"/>
            </a:endParaRPr>
          </a:p>
        </p:txBody>
      </p:sp>
      <p:graphicFrame>
        <p:nvGraphicFramePr>
          <p:cNvPr id="6193" name="Object 49"/>
          <p:cNvGraphicFramePr>
            <a:graphicFrameLocks noChangeAspect="1"/>
          </p:cNvGraphicFramePr>
          <p:nvPr/>
        </p:nvGraphicFramePr>
        <p:xfrm>
          <a:off x="5925675" y="2282425"/>
          <a:ext cx="139700" cy="393700"/>
        </p:xfrm>
        <a:graphic>
          <a:graphicData uri="http://schemas.openxmlformats.org/presentationml/2006/ole">
            <mc:AlternateContent xmlns:mc="http://schemas.openxmlformats.org/markup-compatibility/2006">
              <mc:Choice xmlns:v="urn:schemas-microsoft-com:vml" Requires="v">
                <p:oleObj spid="_x0000_s7184" name="Denklem" r:id="rId7" imgW="139680" imgH="393480" progId="Equation.3">
                  <p:embed/>
                </p:oleObj>
              </mc:Choice>
              <mc:Fallback>
                <p:oleObj name="Denklem" r:id="rId7" imgW="139680" imgH="393480" progId="Equation.3">
                  <p:embed/>
                  <p:pic>
                    <p:nvPicPr>
                      <p:cNvPr id="0" name="Object 49"/>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925675" y="2282425"/>
                        <a:ext cx="139700" cy="393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6" name="Group 50"/>
          <p:cNvGrpSpPr>
            <a:grpSpLocks/>
          </p:cNvGrpSpPr>
          <p:nvPr/>
        </p:nvGrpSpPr>
        <p:grpSpPr bwMode="auto">
          <a:xfrm>
            <a:off x="5732463" y="2746375"/>
            <a:ext cx="609600" cy="39688"/>
            <a:chOff x="3312" y="2487"/>
            <a:chExt cx="384" cy="25"/>
          </a:xfrm>
        </p:grpSpPr>
        <p:sp>
          <p:nvSpPr>
            <p:cNvPr id="7197" name="Line 51"/>
            <p:cNvSpPr>
              <a:spLocks noChangeShapeType="1"/>
            </p:cNvSpPr>
            <p:nvPr/>
          </p:nvSpPr>
          <p:spPr bwMode="auto">
            <a:xfrm>
              <a:off x="3312" y="2496"/>
              <a:ext cx="384" cy="0"/>
            </a:xfrm>
            <a:prstGeom prst="line">
              <a:avLst/>
            </a:prstGeom>
            <a:noFill/>
            <a:ln w="57150">
              <a:solidFill>
                <a:srgbClr val="FF0000"/>
              </a:solidFill>
              <a:round/>
              <a:headEnd/>
              <a:tailEnd/>
            </a:ln>
          </p:spPr>
          <p:txBody>
            <a:bodyPr/>
            <a:lstStyle/>
            <a:p>
              <a:endParaRPr lang="tr-TR">
                <a:latin typeface="Calibri" pitchFamily="34" charset="0"/>
              </a:endParaRPr>
            </a:p>
          </p:txBody>
        </p:sp>
        <p:sp>
          <p:nvSpPr>
            <p:cNvPr id="7198" name="Oval 52"/>
            <p:cNvSpPr>
              <a:spLocks noChangeArrowheads="1"/>
            </p:cNvSpPr>
            <p:nvPr/>
          </p:nvSpPr>
          <p:spPr bwMode="auto">
            <a:xfrm>
              <a:off x="3671" y="2487"/>
              <a:ext cx="25" cy="25"/>
            </a:xfrm>
            <a:prstGeom prst="ellipse">
              <a:avLst/>
            </a:prstGeom>
            <a:solidFill>
              <a:srgbClr val="FF0000"/>
            </a:solidFill>
            <a:ln w="9525">
              <a:solidFill>
                <a:srgbClr val="FF0000"/>
              </a:solidFill>
              <a:round/>
              <a:headEnd/>
              <a:tailEnd/>
            </a:ln>
          </p:spPr>
          <p:txBody>
            <a:bodyPr wrap="none" anchor="ctr"/>
            <a:lstStyle/>
            <a:p>
              <a:endParaRPr lang="tr-TR">
                <a:latin typeface="Calibri" pitchFamily="34" charset="0"/>
              </a:endParaRPr>
            </a:p>
          </p:txBody>
        </p:sp>
      </p:grpSp>
      <p:sp>
        <p:nvSpPr>
          <p:cNvPr id="6197" name="Text Box 53"/>
          <p:cNvSpPr txBox="1">
            <a:spLocks noChangeArrowheads="1"/>
          </p:cNvSpPr>
          <p:nvPr/>
        </p:nvSpPr>
        <p:spPr bwMode="auto">
          <a:xfrm>
            <a:off x="3495675" y="2400300"/>
            <a:ext cx="533400" cy="366713"/>
          </a:xfrm>
          <a:prstGeom prst="rect">
            <a:avLst/>
          </a:prstGeom>
          <a:noFill/>
          <a:ln w="9525">
            <a:noFill/>
            <a:miter lim="800000"/>
            <a:headEnd/>
            <a:tailEnd/>
          </a:ln>
        </p:spPr>
        <p:txBody>
          <a:bodyPr>
            <a:spAutoFit/>
          </a:bodyPr>
          <a:lstStyle/>
          <a:p>
            <a:pPr>
              <a:spcBef>
                <a:spcPct val="50000"/>
              </a:spcBef>
            </a:pPr>
            <a:r>
              <a:rPr lang="tr-TR" sz="1800" dirty="0">
                <a:latin typeface="Calibri" pitchFamily="34" charset="0"/>
              </a:rPr>
              <a:t>-1</a:t>
            </a:r>
          </a:p>
        </p:txBody>
      </p:sp>
      <p:sp>
        <p:nvSpPr>
          <p:cNvPr id="6200" name="Text Box 56"/>
          <p:cNvSpPr txBox="1">
            <a:spLocks noChangeArrowheads="1"/>
          </p:cNvSpPr>
          <p:nvPr/>
        </p:nvSpPr>
        <p:spPr bwMode="auto">
          <a:xfrm>
            <a:off x="36513" y="5611813"/>
            <a:ext cx="9072562" cy="915987"/>
          </a:xfrm>
          <a:prstGeom prst="rect">
            <a:avLst/>
          </a:prstGeom>
          <a:noFill/>
          <a:ln w="9525">
            <a:noFill/>
            <a:miter lim="800000"/>
            <a:headEnd/>
            <a:tailEnd/>
          </a:ln>
        </p:spPr>
        <p:txBody>
          <a:bodyPr>
            <a:spAutoFit/>
          </a:bodyPr>
          <a:lstStyle/>
          <a:p>
            <a:pPr algn="just">
              <a:spcBef>
                <a:spcPct val="50000"/>
              </a:spcBef>
            </a:pPr>
            <a:r>
              <a:rPr lang="tr-TR" sz="1800" b="1">
                <a:solidFill>
                  <a:srgbClr val="0000FF"/>
                </a:solidFill>
                <a:latin typeface="Calibri" pitchFamily="34" charset="0"/>
              </a:rPr>
              <a:t>Sayı ekseni üzerinde bir noktanın eşlendiği sayıya o noktanın </a:t>
            </a:r>
            <a:r>
              <a:rPr lang="tr-TR" sz="1800" b="1">
                <a:solidFill>
                  <a:srgbClr val="FF0000"/>
                </a:solidFill>
                <a:latin typeface="Calibri" pitchFamily="34" charset="0"/>
              </a:rPr>
              <a:t>koordinat</a:t>
            </a:r>
            <a:r>
              <a:rPr lang="tr-TR" sz="1800" b="1">
                <a:solidFill>
                  <a:srgbClr val="0000FF"/>
                </a:solidFill>
                <a:latin typeface="Calibri" pitchFamily="34" charset="0"/>
              </a:rPr>
              <a:t>ı denir. Böylece, orijinin koordinatı 0;  orijinin bir birim sağındaki noktanın koordinatı  </a:t>
            </a:r>
            <a:r>
              <a:rPr lang="tr-TR" sz="1800">
                <a:solidFill>
                  <a:srgbClr val="0000FF"/>
                </a:solidFill>
                <a:latin typeface="Calibri" pitchFamily="34" charset="0"/>
              </a:rPr>
              <a:t>1</a:t>
            </a:r>
            <a:r>
              <a:rPr lang="tr-TR" sz="1800" b="1">
                <a:solidFill>
                  <a:srgbClr val="0000FF"/>
                </a:solidFill>
                <a:latin typeface="Calibri" pitchFamily="34" charset="0"/>
              </a:rPr>
              <a:t>  dir. Yukarıda, koordinatları  </a:t>
            </a:r>
            <a:r>
              <a:rPr lang="tr-TR" sz="1800">
                <a:solidFill>
                  <a:srgbClr val="0000FF"/>
                </a:solidFill>
                <a:latin typeface="Calibri" pitchFamily="34" charset="0"/>
              </a:rPr>
              <a:t>-3, -1, -1/2, 1/2, 3</a:t>
            </a:r>
            <a:r>
              <a:rPr lang="tr-TR" sz="1800" b="1">
                <a:solidFill>
                  <a:srgbClr val="0000FF"/>
                </a:solidFill>
                <a:latin typeface="Calibri" pitchFamily="34" charset="0"/>
              </a:rPr>
              <a:t>  ve </a:t>
            </a:r>
            <a:r>
              <a:rPr lang="tr-TR" sz="1800">
                <a:solidFill>
                  <a:srgbClr val="0000FF"/>
                </a:solidFill>
                <a:latin typeface="Calibri" pitchFamily="34" charset="0"/>
              </a:rPr>
              <a:t>5/2</a:t>
            </a:r>
            <a:r>
              <a:rPr lang="tr-TR" sz="1800" b="1">
                <a:solidFill>
                  <a:srgbClr val="0000FF"/>
                </a:solidFill>
                <a:latin typeface="Calibri" pitchFamily="34" charset="0"/>
              </a:rPr>
              <a:t>   olan noktaları işaretleyelim.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3" fill="hold" grpId="0" nodeType="clickEffect">
                                  <p:stCondLst>
                                    <p:cond delay="0"/>
                                  </p:stCondLst>
                                  <p:iterate type="wd">
                                    <p:tmPct val="100000"/>
                                  </p:iterate>
                                  <p:childTnLst>
                                    <p:set>
                                      <p:cBhvr>
                                        <p:cTn id="6" dur="1" fill="hold">
                                          <p:stCondLst>
                                            <p:cond delay="0"/>
                                          </p:stCondLst>
                                        </p:cTn>
                                        <p:tgtEl>
                                          <p:spTgt spid="6146"/>
                                        </p:tgtEl>
                                        <p:attrNameLst>
                                          <p:attrName>style.visibility</p:attrName>
                                        </p:attrNameLst>
                                      </p:cBhvr>
                                      <p:to>
                                        <p:strVal val="visible"/>
                                      </p:to>
                                    </p:set>
                                    <p:animEffect transition="in" filter="strips(upRight)">
                                      <p:cBhvr>
                                        <p:cTn id="7" dur="300"/>
                                        <p:tgtEl>
                                          <p:spTgt spid="614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6" fill="hold" grpId="0" nodeType="clickEffect">
                                  <p:stCondLst>
                                    <p:cond delay="0"/>
                                  </p:stCondLst>
                                  <p:childTnLst>
                                    <p:set>
                                      <p:cBhvr>
                                        <p:cTn id="11" dur="1" fill="hold">
                                          <p:stCondLst>
                                            <p:cond delay="0"/>
                                          </p:stCondLst>
                                        </p:cTn>
                                        <p:tgtEl>
                                          <p:spTgt spid="6160"/>
                                        </p:tgtEl>
                                        <p:attrNameLst>
                                          <p:attrName>style.visibility</p:attrName>
                                        </p:attrNameLst>
                                      </p:cBhvr>
                                      <p:to>
                                        <p:strVal val="visible"/>
                                      </p:to>
                                    </p:set>
                                    <p:animEffect transition="in" filter="barn(inHorizontal)">
                                      <p:cBhvr>
                                        <p:cTn id="12" dur="500"/>
                                        <p:tgtEl>
                                          <p:spTgt spid="6160"/>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6" fill="hold" grpId="0" nodeType="clickEffect">
                                  <p:stCondLst>
                                    <p:cond delay="0"/>
                                  </p:stCondLst>
                                  <p:childTnLst>
                                    <p:set>
                                      <p:cBhvr>
                                        <p:cTn id="16" dur="1" fill="hold">
                                          <p:stCondLst>
                                            <p:cond delay="0"/>
                                          </p:stCondLst>
                                        </p:cTn>
                                        <p:tgtEl>
                                          <p:spTgt spid="6161"/>
                                        </p:tgtEl>
                                        <p:attrNameLst>
                                          <p:attrName>style.visibility</p:attrName>
                                        </p:attrNameLst>
                                      </p:cBhvr>
                                      <p:to>
                                        <p:strVal val="visible"/>
                                      </p:to>
                                    </p:set>
                                    <p:animEffect transition="in" filter="barn(inHorizontal)">
                                      <p:cBhvr>
                                        <p:cTn id="17" dur="500"/>
                                        <p:tgtEl>
                                          <p:spTgt spid="6161"/>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162"/>
                                        </p:tgtEl>
                                        <p:attrNameLst>
                                          <p:attrName>style.visibility</p:attrName>
                                        </p:attrNameLst>
                                      </p:cBhvr>
                                      <p:to>
                                        <p:strVal val="visible"/>
                                      </p:to>
                                    </p:set>
                                    <p:animEffect transition="in" filter="wipe(left)">
                                      <p:cBhvr>
                                        <p:cTn id="22" dur="500"/>
                                        <p:tgtEl>
                                          <p:spTgt spid="6162"/>
                                        </p:tgtEl>
                                      </p:cBhvr>
                                    </p:animEffect>
                                  </p:childTnLst>
                                  <p:subTnLst>
                                    <p:set>
                                      <p:cBhvr override="childStyle">
                                        <p:cTn dur="1" fill="hold" display="0" masterRel="nextClick" afterEffect="1"/>
                                        <p:tgtEl>
                                          <p:spTgt spid="6162"/>
                                        </p:tgtEl>
                                        <p:attrNameLst>
                                          <p:attrName>style.visibility</p:attrName>
                                        </p:attrNameLst>
                                      </p:cBhvr>
                                      <p:to>
                                        <p:strVal val="hidden"/>
                                      </p:to>
                                    </p:set>
                                  </p:sub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6163"/>
                                        </p:tgtEl>
                                        <p:attrNameLst>
                                          <p:attrName>style.visibility</p:attrName>
                                        </p:attrNameLst>
                                      </p:cBhvr>
                                      <p:to>
                                        <p:strVal val="visible"/>
                                      </p:to>
                                    </p:set>
                                    <p:animEffect transition="in" filter="wipe(left)">
                                      <p:cBhvr>
                                        <p:cTn id="27" dur="500"/>
                                        <p:tgtEl>
                                          <p:spTgt spid="6163"/>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3" fill="hold" grpId="0" nodeType="clickEffect">
                                  <p:stCondLst>
                                    <p:cond delay="0"/>
                                  </p:stCondLst>
                                  <p:iterate type="wd">
                                    <p:tmPct val="100000"/>
                                  </p:iterate>
                                  <p:childTnLst>
                                    <p:set>
                                      <p:cBhvr>
                                        <p:cTn id="31" dur="1" fill="hold">
                                          <p:stCondLst>
                                            <p:cond delay="0"/>
                                          </p:stCondLst>
                                        </p:cTn>
                                        <p:tgtEl>
                                          <p:spTgt spid="6164"/>
                                        </p:tgtEl>
                                        <p:attrNameLst>
                                          <p:attrName>style.visibility</p:attrName>
                                        </p:attrNameLst>
                                      </p:cBhvr>
                                      <p:to>
                                        <p:strVal val="visible"/>
                                      </p:to>
                                    </p:set>
                                    <p:animEffect transition="in" filter="strips(upRight)">
                                      <p:cBhvr>
                                        <p:cTn id="32" dur="300"/>
                                        <p:tgtEl>
                                          <p:spTgt spid="6164"/>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6" fill="hold" grpId="0" nodeType="clickEffect">
                                  <p:stCondLst>
                                    <p:cond delay="0"/>
                                  </p:stCondLst>
                                  <p:childTnLst>
                                    <p:set>
                                      <p:cBhvr>
                                        <p:cTn id="36" dur="1" fill="hold">
                                          <p:stCondLst>
                                            <p:cond delay="0"/>
                                          </p:stCondLst>
                                        </p:cTn>
                                        <p:tgtEl>
                                          <p:spTgt spid="6166"/>
                                        </p:tgtEl>
                                        <p:attrNameLst>
                                          <p:attrName>style.visibility</p:attrName>
                                        </p:attrNameLst>
                                      </p:cBhvr>
                                      <p:to>
                                        <p:strVal val="visible"/>
                                      </p:to>
                                    </p:set>
                                    <p:animEffect transition="in" filter="barn(inHorizontal)">
                                      <p:cBhvr>
                                        <p:cTn id="37" dur="500"/>
                                        <p:tgtEl>
                                          <p:spTgt spid="6166"/>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6" fill="hold" grpId="0" nodeType="clickEffect">
                                  <p:stCondLst>
                                    <p:cond delay="0"/>
                                  </p:stCondLst>
                                  <p:childTnLst>
                                    <p:set>
                                      <p:cBhvr>
                                        <p:cTn id="41" dur="1" fill="hold">
                                          <p:stCondLst>
                                            <p:cond delay="0"/>
                                          </p:stCondLst>
                                        </p:cTn>
                                        <p:tgtEl>
                                          <p:spTgt spid="6165"/>
                                        </p:tgtEl>
                                        <p:attrNameLst>
                                          <p:attrName>style.visibility</p:attrName>
                                        </p:attrNameLst>
                                      </p:cBhvr>
                                      <p:to>
                                        <p:strVal val="visible"/>
                                      </p:to>
                                    </p:set>
                                    <p:animEffect transition="in" filter="barn(inHorizontal)">
                                      <p:cBhvr>
                                        <p:cTn id="42" dur="500"/>
                                        <p:tgtEl>
                                          <p:spTgt spid="6165"/>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6" fill="hold" grpId="0" nodeType="clickEffect">
                                  <p:stCondLst>
                                    <p:cond delay="0"/>
                                  </p:stCondLst>
                                  <p:childTnLst>
                                    <p:set>
                                      <p:cBhvr>
                                        <p:cTn id="46" dur="1" fill="hold">
                                          <p:stCondLst>
                                            <p:cond delay="0"/>
                                          </p:stCondLst>
                                        </p:cTn>
                                        <p:tgtEl>
                                          <p:spTgt spid="6167"/>
                                        </p:tgtEl>
                                        <p:attrNameLst>
                                          <p:attrName>style.visibility</p:attrName>
                                        </p:attrNameLst>
                                      </p:cBhvr>
                                      <p:to>
                                        <p:strVal val="visible"/>
                                      </p:to>
                                    </p:set>
                                    <p:animEffect transition="in" filter="barn(inHorizontal)">
                                      <p:cBhvr>
                                        <p:cTn id="47" dur="500"/>
                                        <p:tgtEl>
                                          <p:spTgt spid="6167"/>
                                        </p:tgtEl>
                                      </p:cBhvr>
                                    </p:animEffect>
                                  </p:childTnLst>
                                </p:cTn>
                              </p:par>
                            </p:childTnLst>
                          </p:cTn>
                        </p:par>
                      </p:childTnLst>
                    </p:cTn>
                  </p:par>
                  <p:par>
                    <p:cTn id="48" fill="hold">
                      <p:stCondLst>
                        <p:cond delay="indefinite"/>
                      </p:stCondLst>
                      <p:childTnLst>
                        <p:par>
                          <p:cTn id="49" fill="hold">
                            <p:stCondLst>
                              <p:cond delay="0"/>
                            </p:stCondLst>
                            <p:childTnLst>
                              <p:par>
                                <p:cTn id="50" presetID="18" presetClass="entr" presetSubtype="3" fill="hold" grpId="0" nodeType="clickEffect">
                                  <p:stCondLst>
                                    <p:cond delay="0"/>
                                  </p:stCondLst>
                                  <p:iterate type="wd">
                                    <p:tmPct val="100000"/>
                                  </p:iterate>
                                  <p:childTnLst>
                                    <p:set>
                                      <p:cBhvr>
                                        <p:cTn id="51" dur="1" fill="hold">
                                          <p:stCondLst>
                                            <p:cond delay="0"/>
                                          </p:stCondLst>
                                        </p:cTn>
                                        <p:tgtEl>
                                          <p:spTgt spid="6168"/>
                                        </p:tgtEl>
                                        <p:attrNameLst>
                                          <p:attrName>style.visibility</p:attrName>
                                        </p:attrNameLst>
                                      </p:cBhvr>
                                      <p:to>
                                        <p:strVal val="visible"/>
                                      </p:to>
                                    </p:set>
                                    <p:animEffect transition="in" filter="strips(upRight)">
                                      <p:cBhvr>
                                        <p:cTn id="52" dur="300"/>
                                        <p:tgtEl>
                                          <p:spTgt spid="6168"/>
                                        </p:tgtEl>
                                      </p:cBhvr>
                                    </p:animEffect>
                                  </p:childTnLst>
                                </p:cTn>
                              </p:par>
                            </p:childTnLst>
                          </p:cTn>
                        </p:par>
                      </p:childTnLst>
                    </p:cTn>
                  </p:par>
                  <p:par>
                    <p:cTn id="53" fill="hold">
                      <p:stCondLst>
                        <p:cond delay="indefinite"/>
                      </p:stCondLst>
                      <p:childTnLst>
                        <p:par>
                          <p:cTn id="54" fill="hold">
                            <p:stCondLst>
                              <p:cond delay="0"/>
                            </p:stCondLst>
                            <p:childTnLst>
                              <p:par>
                                <p:cTn id="55" presetID="18" presetClass="entr" presetSubtype="3" fill="hold" grpId="0" nodeType="clickEffect">
                                  <p:stCondLst>
                                    <p:cond delay="0"/>
                                  </p:stCondLst>
                                  <p:iterate type="wd">
                                    <p:tmPct val="100000"/>
                                  </p:iterate>
                                  <p:childTnLst>
                                    <p:set>
                                      <p:cBhvr>
                                        <p:cTn id="56" dur="1" fill="hold">
                                          <p:stCondLst>
                                            <p:cond delay="0"/>
                                          </p:stCondLst>
                                        </p:cTn>
                                        <p:tgtEl>
                                          <p:spTgt spid="6169"/>
                                        </p:tgtEl>
                                        <p:attrNameLst>
                                          <p:attrName>style.visibility</p:attrName>
                                        </p:attrNameLst>
                                      </p:cBhvr>
                                      <p:to>
                                        <p:strVal val="visible"/>
                                      </p:to>
                                    </p:set>
                                    <p:animEffect transition="in" filter="strips(upRight)">
                                      <p:cBhvr>
                                        <p:cTn id="57" dur="300"/>
                                        <p:tgtEl>
                                          <p:spTgt spid="6169"/>
                                        </p:tgtEl>
                                      </p:cBhvr>
                                    </p:animEffect>
                                  </p:childTnLst>
                                </p:cTn>
                              </p:par>
                            </p:childTnLst>
                          </p:cTn>
                        </p:par>
                      </p:childTnLst>
                    </p:cTn>
                  </p:par>
                  <p:par>
                    <p:cTn id="58" fill="hold">
                      <p:stCondLst>
                        <p:cond delay="indefinite"/>
                      </p:stCondLst>
                      <p:childTnLst>
                        <p:par>
                          <p:cTn id="59" fill="hold">
                            <p:stCondLst>
                              <p:cond delay="0"/>
                            </p:stCondLst>
                            <p:childTnLst>
                              <p:par>
                                <p:cTn id="60" presetID="18" presetClass="entr" presetSubtype="3" fill="hold" grpId="0" nodeType="clickEffect">
                                  <p:stCondLst>
                                    <p:cond delay="0"/>
                                  </p:stCondLst>
                                  <p:iterate type="wd">
                                    <p:tmPct val="100000"/>
                                  </p:iterate>
                                  <p:childTnLst>
                                    <p:set>
                                      <p:cBhvr>
                                        <p:cTn id="61" dur="1" fill="hold">
                                          <p:stCondLst>
                                            <p:cond delay="0"/>
                                          </p:stCondLst>
                                        </p:cTn>
                                        <p:tgtEl>
                                          <p:spTgt spid="6170"/>
                                        </p:tgtEl>
                                        <p:attrNameLst>
                                          <p:attrName>style.visibility</p:attrName>
                                        </p:attrNameLst>
                                      </p:cBhvr>
                                      <p:to>
                                        <p:strVal val="visible"/>
                                      </p:to>
                                    </p:set>
                                    <p:animEffect transition="in" filter="strips(upRight)">
                                      <p:cBhvr>
                                        <p:cTn id="62" dur="300"/>
                                        <p:tgtEl>
                                          <p:spTgt spid="6170"/>
                                        </p:tgtEl>
                                      </p:cBhvr>
                                    </p:animEffect>
                                  </p:childTnLst>
                                </p:cTn>
                              </p:par>
                            </p:childTnLst>
                          </p:cTn>
                        </p:par>
                      </p:childTnLst>
                    </p:cTn>
                  </p:par>
                  <p:par>
                    <p:cTn id="63" fill="hold">
                      <p:stCondLst>
                        <p:cond delay="indefinite"/>
                      </p:stCondLst>
                      <p:childTnLst>
                        <p:par>
                          <p:cTn id="64" fill="hold">
                            <p:stCondLst>
                              <p:cond delay="0"/>
                            </p:stCondLst>
                            <p:childTnLst>
                              <p:par>
                                <p:cTn id="65" presetID="18" presetClass="entr" presetSubtype="3" fill="hold" grpId="0" nodeType="clickEffect">
                                  <p:stCondLst>
                                    <p:cond delay="0"/>
                                  </p:stCondLst>
                                  <p:iterate type="wd">
                                    <p:tmPct val="100000"/>
                                  </p:iterate>
                                  <p:childTnLst>
                                    <p:set>
                                      <p:cBhvr>
                                        <p:cTn id="66" dur="1" fill="hold">
                                          <p:stCondLst>
                                            <p:cond delay="0"/>
                                          </p:stCondLst>
                                        </p:cTn>
                                        <p:tgtEl>
                                          <p:spTgt spid="6200"/>
                                        </p:tgtEl>
                                        <p:attrNameLst>
                                          <p:attrName>style.visibility</p:attrName>
                                        </p:attrNameLst>
                                      </p:cBhvr>
                                      <p:to>
                                        <p:strVal val="visible"/>
                                      </p:to>
                                    </p:set>
                                    <p:animEffect transition="in" filter="strips(upRight)">
                                      <p:cBhvr>
                                        <p:cTn id="67" dur="300"/>
                                        <p:tgtEl>
                                          <p:spTgt spid="6200"/>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2" fill="hold" nodeType="clickEffect">
                                  <p:stCondLst>
                                    <p:cond delay="0"/>
                                  </p:stCondLst>
                                  <p:childTnLst>
                                    <p:set>
                                      <p:cBhvr>
                                        <p:cTn id="71" dur="1" fill="hold">
                                          <p:stCondLst>
                                            <p:cond delay="0"/>
                                          </p:stCondLst>
                                        </p:cTn>
                                        <p:tgtEl>
                                          <p:spTgt spid="5"/>
                                        </p:tgtEl>
                                        <p:attrNameLst>
                                          <p:attrName>style.visibility</p:attrName>
                                        </p:attrNameLst>
                                      </p:cBhvr>
                                      <p:to>
                                        <p:strVal val="visible"/>
                                      </p:to>
                                    </p:set>
                                    <p:animEffect transition="in" filter="wipe(right)">
                                      <p:cBhvr>
                                        <p:cTn id="72" dur="500"/>
                                        <p:tgtEl>
                                          <p:spTgt spid="5"/>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2" fill="hold" nodeType="clickEffect">
                                  <p:stCondLst>
                                    <p:cond delay="0"/>
                                  </p:stCondLst>
                                  <p:childTnLst>
                                    <p:set>
                                      <p:cBhvr>
                                        <p:cTn id="76" dur="1" fill="hold">
                                          <p:stCondLst>
                                            <p:cond delay="0"/>
                                          </p:stCondLst>
                                        </p:cTn>
                                        <p:tgtEl>
                                          <p:spTgt spid="4"/>
                                        </p:tgtEl>
                                        <p:attrNameLst>
                                          <p:attrName>style.visibility</p:attrName>
                                        </p:attrNameLst>
                                      </p:cBhvr>
                                      <p:to>
                                        <p:strVal val="visible"/>
                                      </p:to>
                                    </p:set>
                                    <p:animEffect transition="in" filter="wipe(right)">
                                      <p:cBhvr>
                                        <p:cTn id="77" dur="500"/>
                                        <p:tgtEl>
                                          <p:spTgt spid="4"/>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2" fill="hold" nodeType="clickEffect">
                                  <p:stCondLst>
                                    <p:cond delay="0"/>
                                  </p:stCondLst>
                                  <p:childTnLst>
                                    <p:set>
                                      <p:cBhvr>
                                        <p:cTn id="81" dur="1" fill="hold">
                                          <p:stCondLst>
                                            <p:cond delay="0"/>
                                          </p:stCondLst>
                                        </p:cTn>
                                        <p:tgtEl>
                                          <p:spTgt spid="3"/>
                                        </p:tgtEl>
                                        <p:attrNameLst>
                                          <p:attrName>style.visibility</p:attrName>
                                        </p:attrNameLst>
                                      </p:cBhvr>
                                      <p:to>
                                        <p:strVal val="visible"/>
                                      </p:to>
                                    </p:set>
                                    <p:animEffect transition="in" filter="wipe(right)">
                                      <p:cBhvr>
                                        <p:cTn id="82" dur="500"/>
                                        <p:tgtEl>
                                          <p:spTgt spid="3"/>
                                        </p:tgtEl>
                                      </p:cBhvr>
                                    </p:animEffect>
                                  </p:childTnLst>
                                </p:cTn>
                              </p:par>
                            </p:childTnLst>
                          </p:cTn>
                        </p:par>
                      </p:childTnLst>
                    </p:cTn>
                  </p:par>
                  <p:par>
                    <p:cTn id="83" fill="hold">
                      <p:stCondLst>
                        <p:cond delay="indefinite"/>
                      </p:stCondLst>
                      <p:childTnLst>
                        <p:par>
                          <p:cTn id="84" fill="hold">
                            <p:stCondLst>
                              <p:cond delay="0"/>
                            </p:stCondLst>
                            <p:childTnLst>
                              <p:par>
                                <p:cTn id="85" presetID="16" presetClass="entr" presetSubtype="26" fill="hold" grpId="0" nodeType="clickEffect">
                                  <p:stCondLst>
                                    <p:cond delay="0"/>
                                  </p:stCondLst>
                                  <p:childTnLst>
                                    <p:set>
                                      <p:cBhvr>
                                        <p:cTn id="86" dur="1" fill="hold">
                                          <p:stCondLst>
                                            <p:cond delay="0"/>
                                          </p:stCondLst>
                                        </p:cTn>
                                        <p:tgtEl>
                                          <p:spTgt spid="6187"/>
                                        </p:tgtEl>
                                        <p:attrNameLst>
                                          <p:attrName>style.visibility</p:attrName>
                                        </p:attrNameLst>
                                      </p:cBhvr>
                                      <p:to>
                                        <p:strVal val="visible"/>
                                      </p:to>
                                    </p:set>
                                    <p:animEffect transition="in" filter="barn(inHorizontal)">
                                      <p:cBhvr>
                                        <p:cTn id="87" dur="500"/>
                                        <p:tgtEl>
                                          <p:spTgt spid="6187"/>
                                        </p:tgtEl>
                                      </p:cBhvr>
                                    </p:animEffect>
                                  </p:childTnLst>
                                </p:cTn>
                              </p:par>
                            </p:childTnLst>
                          </p:cTn>
                        </p:par>
                      </p:childTnLst>
                    </p:cTn>
                  </p:par>
                  <p:par>
                    <p:cTn id="88" fill="hold">
                      <p:stCondLst>
                        <p:cond delay="indefinite"/>
                      </p:stCondLst>
                      <p:childTnLst>
                        <p:par>
                          <p:cTn id="89" fill="hold">
                            <p:stCondLst>
                              <p:cond delay="0"/>
                            </p:stCondLst>
                            <p:childTnLst>
                              <p:par>
                                <p:cTn id="90" presetID="16" presetClass="entr" presetSubtype="26" fill="hold" grpId="0" nodeType="clickEffect">
                                  <p:stCondLst>
                                    <p:cond delay="0"/>
                                  </p:stCondLst>
                                  <p:childTnLst>
                                    <p:set>
                                      <p:cBhvr>
                                        <p:cTn id="91" dur="1" fill="hold">
                                          <p:stCondLst>
                                            <p:cond delay="0"/>
                                          </p:stCondLst>
                                        </p:cTn>
                                        <p:tgtEl>
                                          <p:spTgt spid="6197"/>
                                        </p:tgtEl>
                                        <p:attrNameLst>
                                          <p:attrName>style.visibility</p:attrName>
                                        </p:attrNameLst>
                                      </p:cBhvr>
                                      <p:to>
                                        <p:strVal val="visible"/>
                                      </p:to>
                                    </p:set>
                                    <p:animEffect transition="in" filter="barn(inHorizontal)">
                                      <p:cBhvr>
                                        <p:cTn id="92" dur="500"/>
                                        <p:tgtEl>
                                          <p:spTgt spid="6197"/>
                                        </p:tgtEl>
                                      </p:cBhvr>
                                    </p:animEffect>
                                  </p:childTnLst>
                                </p:cTn>
                              </p:par>
                            </p:childTnLst>
                          </p:cTn>
                        </p:par>
                      </p:childTnLst>
                    </p:cTn>
                  </p:par>
                  <p:par>
                    <p:cTn id="93" fill="hold">
                      <p:stCondLst>
                        <p:cond delay="indefinite"/>
                      </p:stCondLst>
                      <p:childTnLst>
                        <p:par>
                          <p:cTn id="94" fill="hold">
                            <p:stCondLst>
                              <p:cond delay="0"/>
                            </p:stCondLst>
                            <p:childTnLst>
                              <p:par>
                                <p:cTn id="95" presetID="16" presetClass="entr" presetSubtype="26" fill="hold" grpId="0" nodeType="clickEffect">
                                  <p:stCondLst>
                                    <p:cond delay="0"/>
                                  </p:stCondLst>
                                  <p:childTnLst>
                                    <p:set>
                                      <p:cBhvr>
                                        <p:cTn id="96" dur="1" fill="hold">
                                          <p:stCondLst>
                                            <p:cond delay="0"/>
                                          </p:stCondLst>
                                        </p:cTn>
                                        <p:tgtEl>
                                          <p:spTgt spid="6189"/>
                                        </p:tgtEl>
                                        <p:attrNameLst>
                                          <p:attrName>style.visibility</p:attrName>
                                        </p:attrNameLst>
                                      </p:cBhvr>
                                      <p:to>
                                        <p:strVal val="visible"/>
                                      </p:to>
                                    </p:set>
                                    <p:animEffect transition="in" filter="barn(inHorizontal)">
                                      <p:cBhvr>
                                        <p:cTn id="97" dur="500"/>
                                        <p:tgtEl>
                                          <p:spTgt spid="6189"/>
                                        </p:tgtEl>
                                      </p:cBhvr>
                                    </p:animEffect>
                                  </p:childTnLst>
                                </p:cTn>
                              </p:par>
                            </p:childTnLst>
                          </p:cTn>
                        </p:par>
                      </p:childTnLst>
                    </p:cTn>
                  </p:par>
                  <p:par>
                    <p:cTn id="98" fill="hold">
                      <p:stCondLst>
                        <p:cond delay="indefinite"/>
                      </p:stCondLst>
                      <p:childTnLst>
                        <p:par>
                          <p:cTn id="99" fill="hold">
                            <p:stCondLst>
                              <p:cond delay="0"/>
                            </p:stCondLst>
                            <p:childTnLst>
                              <p:par>
                                <p:cTn id="100" presetID="16" presetClass="entr" presetSubtype="26" fill="hold" nodeType="clickEffect">
                                  <p:stCondLst>
                                    <p:cond delay="0"/>
                                  </p:stCondLst>
                                  <p:childTnLst>
                                    <p:set>
                                      <p:cBhvr>
                                        <p:cTn id="101" dur="1" fill="hold">
                                          <p:stCondLst>
                                            <p:cond delay="0"/>
                                          </p:stCondLst>
                                        </p:cTn>
                                        <p:tgtEl>
                                          <p:spTgt spid="6191"/>
                                        </p:tgtEl>
                                        <p:attrNameLst>
                                          <p:attrName>style.visibility</p:attrName>
                                        </p:attrNameLst>
                                      </p:cBhvr>
                                      <p:to>
                                        <p:strVal val="visible"/>
                                      </p:to>
                                    </p:set>
                                    <p:animEffect transition="in" filter="barn(inHorizontal)">
                                      <p:cBhvr>
                                        <p:cTn id="102" dur="500"/>
                                        <p:tgtEl>
                                          <p:spTgt spid="6191"/>
                                        </p:tgtEl>
                                      </p:cBhvr>
                                    </p:animEffect>
                                  </p:childTnLst>
                                </p:cTn>
                              </p:par>
                            </p:childTnLst>
                          </p:cTn>
                        </p:par>
                      </p:childTnLst>
                    </p:cTn>
                  </p:par>
                  <p:par>
                    <p:cTn id="103" fill="hold">
                      <p:stCondLst>
                        <p:cond delay="indefinite"/>
                      </p:stCondLst>
                      <p:childTnLst>
                        <p:par>
                          <p:cTn id="104" fill="hold">
                            <p:stCondLst>
                              <p:cond delay="0"/>
                            </p:stCondLst>
                            <p:childTnLst>
                              <p:par>
                                <p:cTn id="105" presetID="16" presetClass="entr" presetSubtype="26" fill="hold" grpId="0" nodeType="clickEffect">
                                  <p:stCondLst>
                                    <p:cond delay="0"/>
                                  </p:stCondLst>
                                  <p:childTnLst>
                                    <p:set>
                                      <p:cBhvr>
                                        <p:cTn id="106" dur="1" fill="hold">
                                          <p:stCondLst>
                                            <p:cond delay="0"/>
                                          </p:stCondLst>
                                        </p:cTn>
                                        <p:tgtEl>
                                          <p:spTgt spid="6188"/>
                                        </p:tgtEl>
                                        <p:attrNameLst>
                                          <p:attrName>style.visibility</p:attrName>
                                        </p:attrNameLst>
                                      </p:cBhvr>
                                      <p:to>
                                        <p:strVal val="visible"/>
                                      </p:to>
                                    </p:set>
                                    <p:animEffect transition="in" filter="barn(inHorizontal)">
                                      <p:cBhvr>
                                        <p:cTn id="107" dur="500"/>
                                        <p:tgtEl>
                                          <p:spTgt spid="6188"/>
                                        </p:tgtEl>
                                      </p:cBhvr>
                                    </p:animEffect>
                                  </p:childTnLst>
                                </p:cTn>
                              </p:par>
                            </p:childTnLst>
                          </p:cTn>
                        </p:par>
                      </p:childTnLst>
                    </p:cTn>
                  </p:par>
                  <p:par>
                    <p:cTn id="108" fill="hold">
                      <p:stCondLst>
                        <p:cond delay="indefinite"/>
                      </p:stCondLst>
                      <p:childTnLst>
                        <p:par>
                          <p:cTn id="109" fill="hold">
                            <p:stCondLst>
                              <p:cond delay="0"/>
                            </p:stCondLst>
                            <p:childTnLst>
                              <p:par>
                                <p:cTn id="110" presetID="16" presetClass="entr" presetSubtype="26" fill="hold" nodeType="clickEffect">
                                  <p:stCondLst>
                                    <p:cond delay="0"/>
                                  </p:stCondLst>
                                  <p:childTnLst>
                                    <p:set>
                                      <p:cBhvr>
                                        <p:cTn id="111" dur="1" fill="hold">
                                          <p:stCondLst>
                                            <p:cond delay="0"/>
                                          </p:stCondLst>
                                        </p:cTn>
                                        <p:tgtEl>
                                          <p:spTgt spid="6190"/>
                                        </p:tgtEl>
                                        <p:attrNameLst>
                                          <p:attrName>style.visibility</p:attrName>
                                        </p:attrNameLst>
                                      </p:cBhvr>
                                      <p:to>
                                        <p:strVal val="visible"/>
                                      </p:to>
                                    </p:set>
                                    <p:animEffect transition="in" filter="barn(inHorizontal)">
                                      <p:cBhvr>
                                        <p:cTn id="112" dur="500"/>
                                        <p:tgtEl>
                                          <p:spTgt spid="6190"/>
                                        </p:tgtEl>
                                      </p:cBhvr>
                                    </p:animEffect>
                                  </p:childTnLst>
                                </p:cTn>
                              </p:par>
                            </p:childTnLst>
                          </p:cTn>
                        </p:par>
                      </p:childTnLst>
                    </p:cTn>
                  </p:par>
                  <p:par>
                    <p:cTn id="113" fill="hold">
                      <p:stCondLst>
                        <p:cond delay="indefinite"/>
                      </p:stCondLst>
                      <p:childTnLst>
                        <p:par>
                          <p:cTn id="114" fill="hold">
                            <p:stCondLst>
                              <p:cond delay="0"/>
                            </p:stCondLst>
                            <p:childTnLst>
                              <p:par>
                                <p:cTn id="115" presetID="22" presetClass="entr" presetSubtype="8" fill="hold" nodeType="clickEffect">
                                  <p:stCondLst>
                                    <p:cond delay="0"/>
                                  </p:stCondLst>
                                  <p:childTnLst>
                                    <p:set>
                                      <p:cBhvr>
                                        <p:cTn id="116" dur="1" fill="hold">
                                          <p:stCondLst>
                                            <p:cond delay="0"/>
                                          </p:stCondLst>
                                        </p:cTn>
                                        <p:tgtEl>
                                          <p:spTgt spid="2"/>
                                        </p:tgtEl>
                                        <p:attrNameLst>
                                          <p:attrName>style.visibility</p:attrName>
                                        </p:attrNameLst>
                                      </p:cBhvr>
                                      <p:to>
                                        <p:strVal val="visible"/>
                                      </p:to>
                                    </p:set>
                                    <p:animEffect transition="in" filter="wipe(left)">
                                      <p:cBhvr>
                                        <p:cTn id="117" dur="500"/>
                                        <p:tgtEl>
                                          <p:spTgt spid="2"/>
                                        </p:tgtEl>
                                      </p:cBhvr>
                                    </p:animEffect>
                                  </p:childTnLst>
                                </p:cTn>
                              </p:par>
                            </p:childTnLst>
                          </p:cTn>
                        </p:par>
                      </p:childTnLst>
                    </p:cTn>
                  </p:par>
                  <p:par>
                    <p:cTn id="118" fill="hold">
                      <p:stCondLst>
                        <p:cond delay="indefinite"/>
                      </p:stCondLst>
                      <p:childTnLst>
                        <p:par>
                          <p:cTn id="119" fill="hold">
                            <p:stCondLst>
                              <p:cond delay="0"/>
                            </p:stCondLst>
                            <p:childTnLst>
                              <p:par>
                                <p:cTn id="120" presetID="22" presetClass="entr" presetSubtype="8" fill="hold" nodeType="clickEffect">
                                  <p:stCondLst>
                                    <p:cond delay="0"/>
                                  </p:stCondLst>
                                  <p:childTnLst>
                                    <p:set>
                                      <p:cBhvr>
                                        <p:cTn id="121" dur="1" fill="hold">
                                          <p:stCondLst>
                                            <p:cond delay="0"/>
                                          </p:stCondLst>
                                        </p:cTn>
                                        <p:tgtEl>
                                          <p:spTgt spid="6"/>
                                        </p:tgtEl>
                                        <p:attrNameLst>
                                          <p:attrName>style.visibility</p:attrName>
                                        </p:attrNameLst>
                                      </p:cBhvr>
                                      <p:to>
                                        <p:strVal val="visible"/>
                                      </p:to>
                                    </p:set>
                                    <p:animEffect transition="in" filter="wipe(left)">
                                      <p:cBhvr>
                                        <p:cTn id="122" dur="500"/>
                                        <p:tgtEl>
                                          <p:spTgt spid="6"/>
                                        </p:tgtEl>
                                      </p:cBhvr>
                                    </p:animEffect>
                                  </p:childTnLst>
                                </p:cTn>
                              </p:par>
                            </p:childTnLst>
                          </p:cTn>
                        </p:par>
                      </p:childTnLst>
                    </p:cTn>
                  </p:par>
                  <p:par>
                    <p:cTn id="123" fill="hold">
                      <p:stCondLst>
                        <p:cond delay="indefinite"/>
                      </p:stCondLst>
                      <p:childTnLst>
                        <p:par>
                          <p:cTn id="124" fill="hold">
                            <p:stCondLst>
                              <p:cond delay="0"/>
                            </p:stCondLst>
                            <p:childTnLst>
                              <p:par>
                                <p:cTn id="125" presetID="16" presetClass="entr" presetSubtype="26" fill="hold" grpId="0" nodeType="clickEffect">
                                  <p:stCondLst>
                                    <p:cond delay="0"/>
                                  </p:stCondLst>
                                  <p:childTnLst>
                                    <p:set>
                                      <p:cBhvr>
                                        <p:cTn id="126" dur="1" fill="hold">
                                          <p:stCondLst>
                                            <p:cond delay="0"/>
                                          </p:stCondLst>
                                        </p:cTn>
                                        <p:tgtEl>
                                          <p:spTgt spid="6177"/>
                                        </p:tgtEl>
                                        <p:attrNameLst>
                                          <p:attrName>style.visibility</p:attrName>
                                        </p:attrNameLst>
                                      </p:cBhvr>
                                      <p:to>
                                        <p:strVal val="visible"/>
                                      </p:to>
                                    </p:set>
                                    <p:animEffect transition="in" filter="barn(inHorizontal)">
                                      <p:cBhvr>
                                        <p:cTn id="127" dur="500"/>
                                        <p:tgtEl>
                                          <p:spTgt spid="6177"/>
                                        </p:tgtEl>
                                      </p:cBhvr>
                                    </p:animEffect>
                                  </p:childTnLst>
                                </p:cTn>
                              </p:par>
                            </p:childTnLst>
                          </p:cTn>
                        </p:par>
                      </p:childTnLst>
                    </p:cTn>
                  </p:par>
                  <p:par>
                    <p:cTn id="128" fill="hold">
                      <p:stCondLst>
                        <p:cond delay="indefinite"/>
                      </p:stCondLst>
                      <p:childTnLst>
                        <p:par>
                          <p:cTn id="129" fill="hold">
                            <p:stCondLst>
                              <p:cond delay="0"/>
                            </p:stCondLst>
                            <p:childTnLst>
                              <p:par>
                                <p:cTn id="130" presetID="5" presetClass="entr" presetSubtype="10" fill="hold" grpId="0" nodeType="clickEffect">
                                  <p:stCondLst>
                                    <p:cond delay="0"/>
                                  </p:stCondLst>
                                  <p:childTnLst>
                                    <p:set>
                                      <p:cBhvr>
                                        <p:cTn id="131" dur="1" fill="hold">
                                          <p:stCondLst>
                                            <p:cond delay="0"/>
                                          </p:stCondLst>
                                        </p:cTn>
                                        <p:tgtEl>
                                          <p:spTgt spid="6192"/>
                                        </p:tgtEl>
                                        <p:attrNameLst>
                                          <p:attrName>style.visibility</p:attrName>
                                        </p:attrNameLst>
                                      </p:cBhvr>
                                      <p:to>
                                        <p:strVal val="visible"/>
                                      </p:to>
                                    </p:set>
                                    <p:animEffect transition="in" filter="checkerboard(across)">
                                      <p:cBhvr>
                                        <p:cTn id="132" dur="500"/>
                                        <p:tgtEl>
                                          <p:spTgt spid="6192"/>
                                        </p:tgtEl>
                                      </p:cBhvr>
                                    </p:animEffect>
                                  </p:childTnLst>
                                </p:cTn>
                              </p:par>
                            </p:childTnLst>
                          </p:cTn>
                        </p:par>
                      </p:childTnLst>
                    </p:cTn>
                  </p:par>
                  <p:par>
                    <p:cTn id="133" fill="hold">
                      <p:stCondLst>
                        <p:cond delay="indefinite"/>
                      </p:stCondLst>
                      <p:childTnLst>
                        <p:par>
                          <p:cTn id="134" fill="hold">
                            <p:stCondLst>
                              <p:cond delay="0"/>
                            </p:stCondLst>
                            <p:childTnLst>
                              <p:par>
                                <p:cTn id="135" presetID="16" presetClass="entr" presetSubtype="26" fill="hold" nodeType="clickEffect">
                                  <p:stCondLst>
                                    <p:cond delay="0"/>
                                  </p:stCondLst>
                                  <p:childTnLst>
                                    <p:set>
                                      <p:cBhvr>
                                        <p:cTn id="136" dur="1" fill="hold">
                                          <p:stCondLst>
                                            <p:cond delay="0"/>
                                          </p:stCondLst>
                                        </p:cTn>
                                        <p:tgtEl>
                                          <p:spTgt spid="6193"/>
                                        </p:tgtEl>
                                        <p:attrNameLst>
                                          <p:attrName>style.visibility</p:attrName>
                                        </p:attrNameLst>
                                      </p:cBhvr>
                                      <p:to>
                                        <p:strVal val="visible"/>
                                      </p:to>
                                    </p:set>
                                    <p:animEffect transition="in" filter="barn(inHorizontal)">
                                      <p:cBhvr>
                                        <p:cTn id="137" dur="500"/>
                                        <p:tgtEl>
                                          <p:spTgt spid="61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autoUpdateAnimBg="0"/>
      <p:bldP spid="6160" grpId="0" animBg="1"/>
      <p:bldP spid="6161" grpId="0" animBg="1"/>
      <p:bldP spid="6162" grpId="0" animBg="1"/>
      <p:bldP spid="6163" grpId="0" animBg="1"/>
      <p:bldP spid="6164" grpId="0" autoUpdateAnimBg="0"/>
      <p:bldP spid="6165" grpId="0" animBg="1"/>
      <p:bldP spid="6166" grpId="0" autoUpdateAnimBg="0"/>
      <p:bldP spid="6167" grpId="0" autoUpdateAnimBg="0"/>
      <p:bldP spid="6168" grpId="0" autoUpdateAnimBg="0"/>
      <p:bldP spid="6169" grpId="0" autoUpdateAnimBg="0"/>
      <p:bldP spid="6170" grpId="0" autoUpdateAnimBg="0"/>
      <p:bldP spid="6177" grpId="0" autoUpdateAnimBg="0"/>
      <p:bldP spid="6187" grpId="0" autoUpdateAnimBg="0"/>
      <p:bldP spid="6188" grpId="0" animBg="1"/>
      <p:bldP spid="6189" grpId="0" animBg="1"/>
      <p:bldP spid="6192" grpId="0" animBg="1"/>
      <p:bldP spid="6197" grpId="0" autoUpdateAnimBg="0"/>
      <p:bldP spid="6200"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9"/>
          <p:cNvGrpSpPr>
            <a:grpSpLocks/>
          </p:cNvGrpSpPr>
          <p:nvPr/>
        </p:nvGrpSpPr>
        <p:grpSpPr bwMode="auto">
          <a:xfrm>
            <a:off x="151492" y="727076"/>
            <a:ext cx="8849294" cy="528637"/>
            <a:chOff x="240" y="-15"/>
            <a:chExt cx="5230" cy="333"/>
          </a:xfrm>
        </p:grpSpPr>
        <p:sp>
          <p:nvSpPr>
            <p:cNvPr id="8254" name="Text Box 2"/>
            <p:cNvSpPr txBox="1">
              <a:spLocks noChangeArrowheads="1"/>
            </p:cNvSpPr>
            <p:nvPr/>
          </p:nvSpPr>
          <p:spPr bwMode="auto">
            <a:xfrm>
              <a:off x="240" y="0"/>
              <a:ext cx="2390" cy="252"/>
            </a:xfrm>
            <a:prstGeom prst="rect">
              <a:avLst/>
            </a:prstGeom>
            <a:noFill/>
            <a:ln w="9525">
              <a:noFill/>
              <a:miter lim="800000"/>
              <a:headEnd/>
              <a:tailEnd/>
            </a:ln>
          </p:spPr>
          <p:txBody>
            <a:bodyPr wrap="square">
              <a:spAutoFit/>
            </a:bodyPr>
            <a:lstStyle/>
            <a:p>
              <a:pPr>
                <a:spcBef>
                  <a:spcPct val="50000"/>
                </a:spcBef>
              </a:pPr>
              <a:r>
                <a:rPr lang="tr-TR" sz="1800" b="1" dirty="0" smtClean="0">
                  <a:solidFill>
                    <a:srgbClr val="0000FF"/>
                  </a:solidFill>
                  <a:latin typeface="Calibri" pitchFamily="34" charset="0"/>
                </a:rPr>
                <a:t>Örnek </a:t>
              </a:r>
              <a:r>
                <a:rPr lang="tr-TR" sz="1800" b="1" dirty="0">
                  <a:solidFill>
                    <a:srgbClr val="0000FF"/>
                  </a:solidFill>
                  <a:latin typeface="Calibri" pitchFamily="34" charset="0"/>
                </a:rPr>
                <a:t>olarak, sayı ekseni üzerinde</a:t>
              </a:r>
              <a:r>
                <a:rPr lang="tr-TR" sz="2000" dirty="0">
                  <a:solidFill>
                    <a:srgbClr val="0000FF"/>
                  </a:solidFill>
                  <a:latin typeface="Calibri" pitchFamily="34" charset="0"/>
                </a:rPr>
                <a:t>  </a:t>
              </a:r>
            </a:p>
          </p:txBody>
        </p:sp>
        <p:graphicFrame>
          <p:nvGraphicFramePr>
            <p:cNvPr id="8200" name="Object 36"/>
            <p:cNvGraphicFramePr>
              <a:graphicFrameLocks noChangeAspect="1"/>
            </p:cNvGraphicFramePr>
            <p:nvPr/>
          </p:nvGraphicFramePr>
          <p:xfrm>
            <a:off x="2353" y="-15"/>
            <a:ext cx="111" cy="333"/>
          </p:xfrm>
          <a:graphic>
            <a:graphicData uri="http://schemas.openxmlformats.org/presentationml/2006/ole">
              <mc:AlternateContent xmlns:mc="http://schemas.openxmlformats.org/markup-compatibility/2006">
                <mc:Choice xmlns:v="urn:schemas-microsoft-com:vml" Requires="v">
                  <p:oleObj spid="_x0000_s8222" name="Denklem" r:id="rId3" imgW="164880" imgH="495000" progId="Equation.3">
                    <p:embed/>
                  </p:oleObj>
                </mc:Choice>
                <mc:Fallback>
                  <p:oleObj name="Denklem" r:id="rId3" imgW="164880" imgH="495000" progId="Equation.3">
                    <p:embed/>
                    <p:pic>
                      <p:nvPicPr>
                        <p:cNvPr id="0" name="Object 3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53" y="-15"/>
                          <a:ext cx="111" cy="33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255" name="Text Box 37"/>
            <p:cNvSpPr txBox="1">
              <a:spLocks noChangeArrowheads="1"/>
            </p:cNvSpPr>
            <p:nvPr/>
          </p:nvSpPr>
          <p:spPr bwMode="auto">
            <a:xfrm>
              <a:off x="2514" y="0"/>
              <a:ext cx="2956" cy="233"/>
            </a:xfrm>
            <a:prstGeom prst="rect">
              <a:avLst/>
            </a:prstGeom>
            <a:noFill/>
            <a:ln w="9525">
              <a:noFill/>
              <a:miter lim="800000"/>
              <a:headEnd/>
              <a:tailEnd/>
            </a:ln>
          </p:spPr>
          <p:txBody>
            <a:bodyPr wrap="square">
              <a:spAutoFit/>
            </a:bodyPr>
            <a:lstStyle/>
            <a:p>
              <a:pPr>
                <a:spcBef>
                  <a:spcPct val="50000"/>
                </a:spcBef>
              </a:pPr>
              <a:r>
                <a:rPr lang="tr-TR" sz="1800" b="1" dirty="0">
                  <a:solidFill>
                    <a:srgbClr val="0000FF"/>
                  </a:solidFill>
                  <a:latin typeface="Calibri" pitchFamily="34" charset="0"/>
                </a:rPr>
                <a:t>noktası denince aşağıdaki şekilde </a:t>
              </a:r>
              <a:r>
                <a:rPr lang="tr-TR" sz="1800" b="1" dirty="0" smtClean="0">
                  <a:solidFill>
                    <a:srgbClr val="0000FF"/>
                  </a:solidFill>
                  <a:latin typeface="Calibri" pitchFamily="34" charset="0"/>
                </a:rPr>
                <a:t>görülen nokta </a:t>
              </a:r>
              <a:r>
                <a:rPr lang="tr-TR" sz="1800" dirty="0" smtClean="0">
                  <a:latin typeface="Calibri" pitchFamily="34" charset="0"/>
                </a:rPr>
                <a:t> </a:t>
              </a:r>
              <a:endParaRPr lang="tr-TR" sz="1800" dirty="0">
                <a:latin typeface="Calibri" pitchFamily="34" charset="0"/>
              </a:endParaRPr>
            </a:p>
          </p:txBody>
        </p:sp>
      </p:grpSp>
      <p:grpSp>
        <p:nvGrpSpPr>
          <p:cNvPr id="3" name="Group 41"/>
          <p:cNvGrpSpPr>
            <a:grpSpLocks/>
          </p:cNvGrpSpPr>
          <p:nvPr/>
        </p:nvGrpSpPr>
        <p:grpSpPr bwMode="auto">
          <a:xfrm>
            <a:off x="6101613" y="1381125"/>
            <a:ext cx="1223962" cy="812800"/>
            <a:chOff x="3712" y="1008"/>
            <a:chExt cx="771" cy="512"/>
          </a:xfrm>
        </p:grpSpPr>
        <p:graphicFrame>
          <p:nvGraphicFramePr>
            <p:cNvPr id="8199" name="Object 30"/>
            <p:cNvGraphicFramePr>
              <a:graphicFrameLocks noChangeAspect="1"/>
            </p:cNvGraphicFramePr>
            <p:nvPr/>
          </p:nvGraphicFramePr>
          <p:xfrm>
            <a:off x="4372" y="1008"/>
            <a:ext cx="111" cy="333"/>
          </p:xfrm>
          <a:graphic>
            <a:graphicData uri="http://schemas.openxmlformats.org/presentationml/2006/ole">
              <mc:AlternateContent xmlns:mc="http://schemas.openxmlformats.org/markup-compatibility/2006">
                <mc:Choice xmlns:v="urn:schemas-microsoft-com:vml" Requires="v">
                  <p:oleObj spid="_x0000_s8223" name="Denklem" r:id="rId5" imgW="164880" imgH="495000" progId="Equation.3">
                    <p:embed/>
                  </p:oleObj>
                </mc:Choice>
                <mc:Fallback>
                  <p:oleObj name="Denklem" r:id="rId5" imgW="164880" imgH="495000" progId="Equation.3">
                    <p:embed/>
                    <p:pic>
                      <p:nvPicPr>
                        <p:cNvPr id="0" name="Object 3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372" y="1008"/>
                          <a:ext cx="111" cy="333"/>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253" name="Freeform 40"/>
            <p:cNvSpPr>
              <a:spLocks/>
            </p:cNvSpPr>
            <p:nvPr/>
          </p:nvSpPr>
          <p:spPr bwMode="auto">
            <a:xfrm>
              <a:off x="3712" y="1040"/>
              <a:ext cx="608" cy="480"/>
            </a:xfrm>
            <a:custGeom>
              <a:avLst/>
              <a:gdLst>
                <a:gd name="T0" fmla="*/ 608 w 608"/>
                <a:gd name="T1" fmla="*/ 64 h 480"/>
                <a:gd name="T2" fmla="*/ 144 w 608"/>
                <a:gd name="T3" fmla="*/ 0 h 480"/>
                <a:gd name="T4" fmla="*/ 0 w 608"/>
                <a:gd name="T5" fmla="*/ 480 h 480"/>
                <a:gd name="T6" fmla="*/ 0 60000 65536"/>
                <a:gd name="T7" fmla="*/ 0 60000 65536"/>
                <a:gd name="T8" fmla="*/ 0 60000 65536"/>
                <a:gd name="T9" fmla="*/ 0 w 608"/>
                <a:gd name="T10" fmla="*/ 0 h 480"/>
                <a:gd name="T11" fmla="*/ 608 w 608"/>
                <a:gd name="T12" fmla="*/ 480 h 480"/>
              </a:gdLst>
              <a:ahLst/>
              <a:cxnLst>
                <a:cxn ang="T6">
                  <a:pos x="T0" y="T1"/>
                </a:cxn>
                <a:cxn ang="T7">
                  <a:pos x="T2" y="T3"/>
                </a:cxn>
                <a:cxn ang="T8">
                  <a:pos x="T4" y="T5"/>
                </a:cxn>
              </a:cxnLst>
              <a:rect l="T9" t="T10" r="T11" b="T12"/>
              <a:pathLst>
                <a:path w="608" h="480">
                  <a:moveTo>
                    <a:pt x="608" y="64"/>
                  </a:moveTo>
                  <a:lnTo>
                    <a:pt x="144" y="0"/>
                  </a:lnTo>
                  <a:lnTo>
                    <a:pt x="0" y="480"/>
                  </a:lnTo>
                </a:path>
              </a:pathLst>
            </a:custGeom>
            <a:noFill/>
            <a:ln w="9525">
              <a:solidFill>
                <a:srgbClr val="FF0000"/>
              </a:solidFill>
              <a:round/>
              <a:headEnd/>
              <a:tailEnd type="triangle" w="med" len="med"/>
            </a:ln>
          </p:spPr>
          <p:txBody>
            <a:bodyPr/>
            <a:lstStyle/>
            <a:p>
              <a:endParaRPr lang="tr-TR">
                <a:latin typeface="Calibri" pitchFamily="34" charset="0"/>
              </a:endParaRPr>
            </a:p>
          </p:txBody>
        </p:sp>
      </p:grpSp>
      <p:sp>
        <p:nvSpPr>
          <p:cNvPr id="7193" name="Oval 25"/>
          <p:cNvSpPr>
            <a:spLocks noChangeArrowheads="1"/>
          </p:cNvSpPr>
          <p:nvPr/>
        </p:nvSpPr>
        <p:spPr bwMode="auto">
          <a:xfrm>
            <a:off x="5868513" y="2219063"/>
            <a:ext cx="39687" cy="39687"/>
          </a:xfrm>
          <a:prstGeom prst="ellipse">
            <a:avLst/>
          </a:prstGeom>
          <a:solidFill>
            <a:srgbClr val="FF0000"/>
          </a:solidFill>
          <a:ln w="9525">
            <a:solidFill>
              <a:srgbClr val="FF0000"/>
            </a:solidFill>
            <a:round/>
            <a:headEnd/>
            <a:tailEnd/>
          </a:ln>
        </p:spPr>
        <p:txBody>
          <a:bodyPr wrap="none" anchor="ctr"/>
          <a:lstStyle/>
          <a:p>
            <a:endParaRPr lang="tr-TR">
              <a:latin typeface="Calibri" pitchFamily="34" charset="0"/>
            </a:endParaRPr>
          </a:p>
        </p:txBody>
      </p:sp>
      <p:sp>
        <p:nvSpPr>
          <p:cNvPr id="7197" name="Oval 29"/>
          <p:cNvSpPr>
            <a:spLocks noChangeArrowheads="1"/>
          </p:cNvSpPr>
          <p:nvPr/>
        </p:nvSpPr>
        <p:spPr bwMode="auto">
          <a:xfrm>
            <a:off x="6087788" y="2207488"/>
            <a:ext cx="39687" cy="39687"/>
          </a:xfrm>
          <a:prstGeom prst="ellipse">
            <a:avLst/>
          </a:prstGeom>
          <a:solidFill>
            <a:srgbClr val="FF0000"/>
          </a:solidFill>
          <a:ln w="9525">
            <a:solidFill>
              <a:srgbClr val="FF0000"/>
            </a:solidFill>
            <a:round/>
            <a:headEnd/>
            <a:tailEnd/>
          </a:ln>
        </p:spPr>
        <p:txBody>
          <a:bodyPr wrap="none" anchor="ctr"/>
          <a:lstStyle/>
          <a:p>
            <a:endParaRPr lang="tr-TR">
              <a:latin typeface="Calibri" pitchFamily="34" charset="0"/>
            </a:endParaRPr>
          </a:p>
        </p:txBody>
      </p:sp>
      <p:grpSp>
        <p:nvGrpSpPr>
          <p:cNvPr id="4" name="Group 61"/>
          <p:cNvGrpSpPr>
            <a:grpSpLocks/>
          </p:cNvGrpSpPr>
          <p:nvPr/>
        </p:nvGrpSpPr>
        <p:grpSpPr bwMode="auto">
          <a:xfrm>
            <a:off x="643513" y="1889125"/>
            <a:ext cx="7487811" cy="431800"/>
            <a:chOff x="128" y="1040"/>
            <a:chExt cx="4907" cy="272"/>
          </a:xfrm>
        </p:grpSpPr>
        <p:sp>
          <p:nvSpPr>
            <p:cNvPr id="8229" name="Line 34"/>
            <p:cNvSpPr>
              <a:spLocks noChangeShapeType="1"/>
            </p:cNvSpPr>
            <p:nvPr/>
          </p:nvSpPr>
          <p:spPr bwMode="auto">
            <a:xfrm>
              <a:off x="128" y="1296"/>
              <a:ext cx="4907" cy="0"/>
            </a:xfrm>
            <a:prstGeom prst="line">
              <a:avLst/>
            </a:prstGeom>
            <a:noFill/>
            <a:ln w="9525">
              <a:solidFill>
                <a:schemeClr val="tx1"/>
              </a:solidFill>
              <a:round/>
              <a:headEnd/>
              <a:tailEnd type="triangle" w="med" len="med"/>
            </a:ln>
          </p:spPr>
          <p:txBody>
            <a:bodyPr/>
            <a:lstStyle/>
            <a:p>
              <a:endParaRPr lang="tr-TR">
                <a:latin typeface="Calibri" pitchFamily="34" charset="0"/>
              </a:endParaRPr>
            </a:p>
          </p:txBody>
        </p:sp>
        <p:sp>
          <p:nvSpPr>
            <p:cNvPr id="8230" name="Oval 4"/>
            <p:cNvSpPr>
              <a:spLocks noChangeArrowheads="1"/>
            </p:cNvSpPr>
            <p:nvPr/>
          </p:nvSpPr>
          <p:spPr bwMode="auto">
            <a:xfrm>
              <a:off x="2624" y="1280"/>
              <a:ext cx="25" cy="25"/>
            </a:xfrm>
            <a:prstGeom prst="ellipse">
              <a:avLst/>
            </a:prstGeom>
            <a:solidFill>
              <a:srgbClr val="FF0000"/>
            </a:solidFill>
            <a:ln w="9525">
              <a:solidFill>
                <a:srgbClr val="FF0000"/>
              </a:solidFill>
              <a:round/>
              <a:headEnd/>
              <a:tailEnd/>
            </a:ln>
          </p:spPr>
          <p:txBody>
            <a:bodyPr wrap="none" anchor="ctr"/>
            <a:lstStyle/>
            <a:p>
              <a:endParaRPr lang="tr-TR">
                <a:latin typeface="Calibri" pitchFamily="34" charset="0"/>
              </a:endParaRPr>
            </a:p>
          </p:txBody>
        </p:sp>
        <p:sp>
          <p:nvSpPr>
            <p:cNvPr id="8231" name="Line 6"/>
            <p:cNvSpPr>
              <a:spLocks noChangeShapeType="1"/>
            </p:cNvSpPr>
            <p:nvPr/>
          </p:nvSpPr>
          <p:spPr bwMode="auto">
            <a:xfrm>
              <a:off x="2656" y="1296"/>
              <a:ext cx="384" cy="0"/>
            </a:xfrm>
            <a:prstGeom prst="line">
              <a:avLst/>
            </a:prstGeom>
            <a:noFill/>
            <a:ln w="57150">
              <a:solidFill>
                <a:srgbClr val="FF0000"/>
              </a:solidFill>
              <a:round/>
              <a:headEnd/>
              <a:tailEnd/>
            </a:ln>
          </p:spPr>
          <p:txBody>
            <a:bodyPr/>
            <a:lstStyle/>
            <a:p>
              <a:endParaRPr lang="tr-TR">
                <a:latin typeface="Calibri" pitchFamily="34" charset="0"/>
              </a:endParaRPr>
            </a:p>
          </p:txBody>
        </p:sp>
        <p:sp>
          <p:nvSpPr>
            <p:cNvPr id="8232" name="Oval 7"/>
            <p:cNvSpPr>
              <a:spLocks noChangeArrowheads="1"/>
            </p:cNvSpPr>
            <p:nvPr/>
          </p:nvSpPr>
          <p:spPr bwMode="auto">
            <a:xfrm>
              <a:off x="3031" y="1280"/>
              <a:ext cx="25" cy="25"/>
            </a:xfrm>
            <a:prstGeom prst="ellipse">
              <a:avLst/>
            </a:prstGeom>
            <a:solidFill>
              <a:srgbClr val="FF0000"/>
            </a:solidFill>
            <a:ln w="9525">
              <a:solidFill>
                <a:srgbClr val="FF0000"/>
              </a:solidFill>
              <a:round/>
              <a:headEnd/>
              <a:tailEnd/>
            </a:ln>
          </p:spPr>
          <p:txBody>
            <a:bodyPr wrap="none" anchor="ctr"/>
            <a:lstStyle/>
            <a:p>
              <a:endParaRPr lang="tr-TR">
                <a:latin typeface="Calibri" pitchFamily="34" charset="0"/>
              </a:endParaRPr>
            </a:p>
          </p:txBody>
        </p:sp>
        <p:sp>
          <p:nvSpPr>
            <p:cNvPr id="8233" name="Text Box 8"/>
            <p:cNvSpPr txBox="1">
              <a:spLocks noChangeArrowheads="1"/>
            </p:cNvSpPr>
            <p:nvPr/>
          </p:nvSpPr>
          <p:spPr bwMode="auto">
            <a:xfrm>
              <a:off x="2544" y="1056"/>
              <a:ext cx="240" cy="231"/>
            </a:xfrm>
            <a:prstGeom prst="rect">
              <a:avLst/>
            </a:prstGeom>
            <a:noFill/>
            <a:ln w="9525">
              <a:noFill/>
              <a:miter lim="800000"/>
              <a:headEnd/>
              <a:tailEnd/>
            </a:ln>
          </p:spPr>
          <p:txBody>
            <a:bodyPr>
              <a:spAutoFit/>
            </a:bodyPr>
            <a:lstStyle/>
            <a:p>
              <a:pPr>
                <a:spcBef>
                  <a:spcPct val="50000"/>
                </a:spcBef>
              </a:pPr>
              <a:r>
                <a:rPr lang="tr-TR" sz="1800">
                  <a:latin typeface="Calibri" pitchFamily="34" charset="0"/>
                </a:rPr>
                <a:t>0</a:t>
              </a:r>
            </a:p>
          </p:txBody>
        </p:sp>
        <p:sp>
          <p:nvSpPr>
            <p:cNvPr id="8234" name="Text Box 9"/>
            <p:cNvSpPr txBox="1">
              <a:spLocks noChangeArrowheads="1"/>
            </p:cNvSpPr>
            <p:nvPr/>
          </p:nvSpPr>
          <p:spPr bwMode="auto">
            <a:xfrm>
              <a:off x="3328" y="1040"/>
              <a:ext cx="240" cy="231"/>
            </a:xfrm>
            <a:prstGeom prst="rect">
              <a:avLst/>
            </a:prstGeom>
            <a:noFill/>
            <a:ln w="9525">
              <a:noFill/>
              <a:miter lim="800000"/>
              <a:headEnd/>
              <a:tailEnd/>
            </a:ln>
          </p:spPr>
          <p:txBody>
            <a:bodyPr>
              <a:spAutoFit/>
            </a:bodyPr>
            <a:lstStyle/>
            <a:p>
              <a:pPr>
                <a:spcBef>
                  <a:spcPct val="50000"/>
                </a:spcBef>
              </a:pPr>
              <a:r>
                <a:rPr lang="tr-TR" sz="1800">
                  <a:latin typeface="Calibri" pitchFamily="34" charset="0"/>
                </a:rPr>
                <a:t>2</a:t>
              </a:r>
            </a:p>
          </p:txBody>
        </p:sp>
        <p:grpSp>
          <p:nvGrpSpPr>
            <p:cNvPr id="8235" name="Group 11"/>
            <p:cNvGrpSpPr>
              <a:grpSpLocks/>
            </p:cNvGrpSpPr>
            <p:nvPr/>
          </p:nvGrpSpPr>
          <p:grpSpPr bwMode="auto">
            <a:xfrm>
              <a:off x="3072" y="1280"/>
              <a:ext cx="384" cy="25"/>
              <a:chOff x="3312" y="2487"/>
              <a:chExt cx="384" cy="25"/>
            </a:xfrm>
          </p:grpSpPr>
          <p:sp>
            <p:nvSpPr>
              <p:cNvPr id="8251" name="Line 12"/>
              <p:cNvSpPr>
                <a:spLocks noChangeShapeType="1"/>
              </p:cNvSpPr>
              <p:nvPr/>
            </p:nvSpPr>
            <p:spPr bwMode="auto">
              <a:xfrm>
                <a:off x="3312" y="2496"/>
                <a:ext cx="384" cy="0"/>
              </a:xfrm>
              <a:prstGeom prst="line">
                <a:avLst/>
              </a:prstGeom>
              <a:noFill/>
              <a:ln w="57150">
                <a:solidFill>
                  <a:srgbClr val="FF0000"/>
                </a:solidFill>
                <a:round/>
                <a:headEnd/>
                <a:tailEnd/>
              </a:ln>
            </p:spPr>
            <p:txBody>
              <a:bodyPr/>
              <a:lstStyle/>
              <a:p>
                <a:endParaRPr lang="tr-TR">
                  <a:latin typeface="Calibri" pitchFamily="34" charset="0"/>
                </a:endParaRPr>
              </a:p>
            </p:txBody>
          </p:sp>
          <p:sp>
            <p:nvSpPr>
              <p:cNvPr id="8252" name="Oval 13"/>
              <p:cNvSpPr>
                <a:spLocks noChangeArrowheads="1"/>
              </p:cNvSpPr>
              <p:nvPr/>
            </p:nvSpPr>
            <p:spPr bwMode="auto">
              <a:xfrm>
                <a:off x="3671" y="2487"/>
                <a:ext cx="25" cy="25"/>
              </a:xfrm>
              <a:prstGeom prst="ellipse">
                <a:avLst/>
              </a:prstGeom>
              <a:solidFill>
                <a:srgbClr val="FF0000"/>
              </a:solidFill>
              <a:ln w="9525">
                <a:solidFill>
                  <a:srgbClr val="FF0000"/>
                </a:solidFill>
                <a:round/>
                <a:headEnd/>
                <a:tailEnd/>
              </a:ln>
            </p:spPr>
            <p:txBody>
              <a:bodyPr wrap="none" anchor="ctr"/>
              <a:lstStyle/>
              <a:p>
                <a:endParaRPr lang="tr-TR">
                  <a:latin typeface="Calibri" pitchFamily="34" charset="0"/>
                </a:endParaRPr>
              </a:p>
            </p:txBody>
          </p:sp>
        </p:grpSp>
        <p:sp>
          <p:nvSpPr>
            <p:cNvPr id="8236" name="Text Box 14"/>
            <p:cNvSpPr txBox="1">
              <a:spLocks noChangeArrowheads="1"/>
            </p:cNvSpPr>
            <p:nvPr/>
          </p:nvSpPr>
          <p:spPr bwMode="auto">
            <a:xfrm>
              <a:off x="3744" y="1040"/>
              <a:ext cx="240" cy="231"/>
            </a:xfrm>
            <a:prstGeom prst="rect">
              <a:avLst/>
            </a:prstGeom>
            <a:noFill/>
            <a:ln w="9525">
              <a:noFill/>
              <a:miter lim="800000"/>
              <a:headEnd/>
              <a:tailEnd/>
            </a:ln>
          </p:spPr>
          <p:txBody>
            <a:bodyPr>
              <a:spAutoFit/>
            </a:bodyPr>
            <a:lstStyle/>
            <a:p>
              <a:pPr>
                <a:spcBef>
                  <a:spcPct val="50000"/>
                </a:spcBef>
              </a:pPr>
              <a:r>
                <a:rPr lang="tr-TR" sz="1800">
                  <a:latin typeface="Calibri" pitchFamily="34" charset="0"/>
                </a:rPr>
                <a:t>3</a:t>
              </a:r>
            </a:p>
          </p:txBody>
        </p:sp>
        <p:grpSp>
          <p:nvGrpSpPr>
            <p:cNvPr id="8237" name="Group 15"/>
            <p:cNvGrpSpPr>
              <a:grpSpLocks/>
            </p:cNvGrpSpPr>
            <p:nvPr/>
          </p:nvGrpSpPr>
          <p:grpSpPr bwMode="auto">
            <a:xfrm>
              <a:off x="1424" y="1287"/>
              <a:ext cx="416" cy="25"/>
              <a:chOff x="2176" y="1959"/>
              <a:chExt cx="416" cy="25"/>
            </a:xfrm>
          </p:grpSpPr>
          <p:sp>
            <p:nvSpPr>
              <p:cNvPr id="8249" name="Line 16"/>
              <p:cNvSpPr>
                <a:spLocks noChangeShapeType="1"/>
              </p:cNvSpPr>
              <p:nvPr/>
            </p:nvSpPr>
            <p:spPr bwMode="auto">
              <a:xfrm>
                <a:off x="2208" y="1968"/>
                <a:ext cx="384" cy="0"/>
              </a:xfrm>
              <a:prstGeom prst="line">
                <a:avLst/>
              </a:prstGeom>
              <a:noFill/>
              <a:ln w="57150">
                <a:solidFill>
                  <a:srgbClr val="FF0000"/>
                </a:solidFill>
                <a:round/>
                <a:headEnd/>
                <a:tailEnd/>
              </a:ln>
            </p:spPr>
            <p:txBody>
              <a:bodyPr/>
              <a:lstStyle/>
              <a:p>
                <a:endParaRPr lang="tr-TR">
                  <a:latin typeface="Calibri" pitchFamily="34" charset="0"/>
                </a:endParaRPr>
              </a:p>
            </p:txBody>
          </p:sp>
          <p:sp>
            <p:nvSpPr>
              <p:cNvPr id="8250" name="Oval 17"/>
              <p:cNvSpPr>
                <a:spLocks noChangeArrowheads="1"/>
              </p:cNvSpPr>
              <p:nvPr/>
            </p:nvSpPr>
            <p:spPr bwMode="auto">
              <a:xfrm>
                <a:off x="2176" y="1959"/>
                <a:ext cx="25" cy="25"/>
              </a:xfrm>
              <a:prstGeom prst="ellipse">
                <a:avLst/>
              </a:prstGeom>
              <a:solidFill>
                <a:srgbClr val="FF0000"/>
              </a:solidFill>
              <a:ln w="9525">
                <a:solidFill>
                  <a:srgbClr val="FF0000"/>
                </a:solidFill>
                <a:round/>
                <a:headEnd/>
                <a:tailEnd/>
              </a:ln>
            </p:spPr>
            <p:txBody>
              <a:bodyPr wrap="none" anchor="ctr"/>
              <a:lstStyle/>
              <a:p>
                <a:endParaRPr lang="tr-TR">
                  <a:latin typeface="Calibri" pitchFamily="34" charset="0"/>
                </a:endParaRPr>
              </a:p>
            </p:txBody>
          </p:sp>
        </p:grpSp>
        <p:grpSp>
          <p:nvGrpSpPr>
            <p:cNvPr id="8238" name="Group 18"/>
            <p:cNvGrpSpPr>
              <a:grpSpLocks/>
            </p:cNvGrpSpPr>
            <p:nvPr/>
          </p:nvGrpSpPr>
          <p:grpSpPr bwMode="auto">
            <a:xfrm>
              <a:off x="1824" y="1287"/>
              <a:ext cx="416" cy="25"/>
              <a:chOff x="2176" y="1959"/>
              <a:chExt cx="416" cy="25"/>
            </a:xfrm>
          </p:grpSpPr>
          <p:sp>
            <p:nvSpPr>
              <p:cNvPr id="8247" name="Line 19"/>
              <p:cNvSpPr>
                <a:spLocks noChangeShapeType="1"/>
              </p:cNvSpPr>
              <p:nvPr/>
            </p:nvSpPr>
            <p:spPr bwMode="auto">
              <a:xfrm>
                <a:off x="2208" y="1968"/>
                <a:ext cx="384" cy="0"/>
              </a:xfrm>
              <a:prstGeom prst="line">
                <a:avLst/>
              </a:prstGeom>
              <a:noFill/>
              <a:ln w="57150">
                <a:solidFill>
                  <a:srgbClr val="FF0000"/>
                </a:solidFill>
                <a:round/>
                <a:headEnd/>
                <a:tailEnd/>
              </a:ln>
            </p:spPr>
            <p:txBody>
              <a:bodyPr/>
              <a:lstStyle/>
              <a:p>
                <a:endParaRPr lang="tr-TR">
                  <a:latin typeface="Calibri" pitchFamily="34" charset="0"/>
                </a:endParaRPr>
              </a:p>
            </p:txBody>
          </p:sp>
          <p:sp>
            <p:nvSpPr>
              <p:cNvPr id="8248" name="Oval 20"/>
              <p:cNvSpPr>
                <a:spLocks noChangeArrowheads="1"/>
              </p:cNvSpPr>
              <p:nvPr/>
            </p:nvSpPr>
            <p:spPr bwMode="auto">
              <a:xfrm>
                <a:off x="2176" y="1959"/>
                <a:ext cx="25" cy="25"/>
              </a:xfrm>
              <a:prstGeom prst="ellipse">
                <a:avLst/>
              </a:prstGeom>
              <a:solidFill>
                <a:srgbClr val="FF0000"/>
              </a:solidFill>
              <a:ln w="9525">
                <a:solidFill>
                  <a:srgbClr val="FF0000"/>
                </a:solidFill>
                <a:round/>
                <a:headEnd/>
                <a:tailEnd/>
              </a:ln>
            </p:spPr>
            <p:txBody>
              <a:bodyPr wrap="none" anchor="ctr"/>
              <a:lstStyle/>
              <a:p>
                <a:endParaRPr lang="tr-TR">
                  <a:latin typeface="Calibri" pitchFamily="34" charset="0"/>
                </a:endParaRPr>
              </a:p>
            </p:txBody>
          </p:sp>
        </p:grpSp>
        <p:grpSp>
          <p:nvGrpSpPr>
            <p:cNvPr id="8239" name="Group 21"/>
            <p:cNvGrpSpPr>
              <a:grpSpLocks/>
            </p:cNvGrpSpPr>
            <p:nvPr/>
          </p:nvGrpSpPr>
          <p:grpSpPr bwMode="auto">
            <a:xfrm>
              <a:off x="2224" y="1287"/>
              <a:ext cx="416" cy="25"/>
              <a:chOff x="2176" y="1959"/>
              <a:chExt cx="416" cy="25"/>
            </a:xfrm>
          </p:grpSpPr>
          <p:sp>
            <p:nvSpPr>
              <p:cNvPr id="8245" name="Line 22"/>
              <p:cNvSpPr>
                <a:spLocks noChangeShapeType="1"/>
              </p:cNvSpPr>
              <p:nvPr/>
            </p:nvSpPr>
            <p:spPr bwMode="auto">
              <a:xfrm>
                <a:off x="2208" y="1968"/>
                <a:ext cx="384" cy="0"/>
              </a:xfrm>
              <a:prstGeom prst="line">
                <a:avLst/>
              </a:prstGeom>
              <a:noFill/>
              <a:ln w="57150">
                <a:solidFill>
                  <a:srgbClr val="FF0000"/>
                </a:solidFill>
                <a:round/>
                <a:headEnd/>
                <a:tailEnd/>
              </a:ln>
            </p:spPr>
            <p:txBody>
              <a:bodyPr/>
              <a:lstStyle/>
              <a:p>
                <a:endParaRPr lang="tr-TR">
                  <a:latin typeface="Calibri" pitchFamily="34" charset="0"/>
                </a:endParaRPr>
              </a:p>
            </p:txBody>
          </p:sp>
          <p:sp>
            <p:nvSpPr>
              <p:cNvPr id="8246" name="Oval 23"/>
              <p:cNvSpPr>
                <a:spLocks noChangeArrowheads="1"/>
              </p:cNvSpPr>
              <p:nvPr/>
            </p:nvSpPr>
            <p:spPr bwMode="auto">
              <a:xfrm>
                <a:off x="2176" y="1959"/>
                <a:ext cx="25" cy="25"/>
              </a:xfrm>
              <a:prstGeom prst="ellipse">
                <a:avLst/>
              </a:prstGeom>
              <a:solidFill>
                <a:srgbClr val="FF0000"/>
              </a:solidFill>
              <a:ln w="9525">
                <a:solidFill>
                  <a:srgbClr val="FF0000"/>
                </a:solidFill>
                <a:round/>
                <a:headEnd/>
                <a:tailEnd/>
              </a:ln>
            </p:spPr>
            <p:txBody>
              <a:bodyPr wrap="none" anchor="ctr"/>
              <a:lstStyle/>
              <a:p>
                <a:endParaRPr lang="tr-TR">
                  <a:latin typeface="Calibri" pitchFamily="34" charset="0"/>
                </a:endParaRPr>
              </a:p>
            </p:txBody>
          </p:sp>
        </p:grpSp>
        <p:sp>
          <p:nvSpPr>
            <p:cNvPr id="8240" name="Text Box 24"/>
            <p:cNvSpPr txBox="1">
              <a:spLocks noChangeArrowheads="1"/>
            </p:cNvSpPr>
            <p:nvPr/>
          </p:nvSpPr>
          <p:spPr bwMode="auto">
            <a:xfrm>
              <a:off x="1296" y="1040"/>
              <a:ext cx="304" cy="231"/>
            </a:xfrm>
            <a:prstGeom prst="rect">
              <a:avLst/>
            </a:prstGeom>
            <a:noFill/>
            <a:ln w="9525">
              <a:noFill/>
              <a:miter lim="800000"/>
              <a:headEnd/>
              <a:tailEnd/>
            </a:ln>
          </p:spPr>
          <p:txBody>
            <a:bodyPr>
              <a:spAutoFit/>
            </a:bodyPr>
            <a:lstStyle/>
            <a:p>
              <a:pPr>
                <a:spcBef>
                  <a:spcPct val="50000"/>
                </a:spcBef>
              </a:pPr>
              <a:r>
                <a:rPr lang="tr-TR" sz="1800">
                  <a:latin typeface="Calibri" pitchFamily="34" charset="0"/>
                </a:rPr>
                <a:t>-3</a:t>
              </a:r>
            </a:p>
          </p:txBody>
        </p:sp>
        <p:grpSp>
          <p:nvGrpSpPr>
            <p:cNvPr id="8241" name="Group 31"/>
            <p:cNvGrpSpPr>
              <a:grpSpLocks/>
            </p:cNvGrpSpPr>
            <p:nvPr/>
          </p:nvGrpSpPr>
          <p:grpSpPr bwMode="auto">
            <a:xfrm>
              <a:off x="3456" y="1280"/>
              <a:ext cx="384" cy="25"/>
              <a:chOff x="3312" y="2487"/>
              <a:chExt cx="384" cy="25"/>
            </a:xfrm>
          </p:grpSpPr>
          <p:sp>
            <p:nvSpPr>
              <p:cNvPr id="8243" name="Line 32"/>
              <p:cNvSpPr>
                <a:spLocks noChangeShapeType="1"/>
              </p:cNvSpPr>
              <p:nvPr/>
            </p:nvSpPr>
            <p:spPr bwMode="auto">
              <a:xfrm>
                <a:off x="3312" y="2496"/>
                <a:ext cx="384" cy="0"/>
              </a:xfrm>
              <a:prstGeom prst="line">
                <a:avLst/>
              </a:prstGeom>
              <a:noFill/>
              <a:ln w="57150">
                <a:solidFill>
                  <a:srgbClr val="FF0000"/>
                </a:solidFill>
                <a:round/>
                <a:headEnd/>
                <a:tailEnd/>
              </a:ln>
            </p:spPr>
            <p:txBody>
              <a:bodyPr/>
              <a:lstStyle/>
              <a:p>
                <a:endParaRPr lang="tr-TR">
                  <a:latin typeface="Calibri" pitchFamily="34" charset="0"/>
                </a:endParaRPr>
              </a:p>
            </p:txBody>
          </p:sp>
          <p:sp>
            <p:nvSpPr>
              <p:cNvPr id="8244" name="Oval 33"/>
              <p:cNvSpPr>
                <a:spLocks noChangeArrowheads="1"/>
              </p:cNvSpPr>
              <p:nvPr/>
            </p:nvSpPr>
            <p:spPr bwMode="auto">
              <a:xfrm>
                <a:off x="3671" y="2487"/>
                <a:ext cx="25" cy="25"/>
              </a:xfrm>
              <a:prstGeom prst="ellipse">
                <a:avLst/>
              </a:prstGeom>
              <a:solidFill>
                <a:srgbClr val="FF0000"/>
              </a:solidFill>
              <a:ln w="9525">
                <a:solidFill>
                  <a:srgbClr val="FF0000"/>
                </a:solidFill>
                <a:round/>
                <a:headEnd/>
                <a:tailEnd/>
              </a:ln>
            </p:spPr>
            <p:txBody>
              <a:bodyPr wrap="none" anchor="ctr"/>
              <a:lstStyle/>
              <a:p>
                <a:endParaRPr lang="tr-TR">
                  <a:latin typeface="Calibri" pitchFamily="34" charset="0"/>
                </a:endParaRPr>
              </a:p>
            </p:txBody>
          </p:sp>
        </p:grpSp>
        <p:sp>
          <p:nvSpPr>
            <p:cNvPr id="8242" name="Text Box 42"/>
            <p:cNvSpPr txBox="1">
              <a:spLocks noChangeArrowheads="1"/>
            </p:cNvSpPr>
            <p:nvPr/>
          </p:nvSpPr>
          <p:spPr bwMode="auto">
            <a:xfrm>
              <a:off x="2944" y="1056"/>
              <a:ext cx="240" cy="231"/>
            </a:xfrm>
            <a:prstGeom prst="rect">
              <a:avLst/>
            </a:prstGeom>
            <a:noFill/>
            <a:ln w="9525">
              <a:noFill/>
              <a:miter lim="800000"/>
              <a:headEnd/>
              <a:tailEnd/>
            </a:ln>
          </p:spPr>
          <p:txBody>
            <a:bodyPr>
              <a:spAutoFit/>
            </a:bodyPr>
            <a:lstStyle/>
            <a:p>
              <a:pPr>
                <a:spcBef>
                  <a:spcPct val="50000"/>
                </a:spcBef>
              </a:pPr>
              <a:r>
                <a:rPr lang="tr-TR" sz="1800">
                  <a:latin typeface="Calibri" pitchFamily="34" charset="0"/>
                </a:rPr>
                <a:t>1</a:t>
              </a:r>
            </a:p>
          </p:txBody>
        </p:sp>
      </p:grpSp>
      <p:sp>
        <p:nvSpPr>
          <p:cNvPr id="7212" name="Text Box 44"/>
          <p:cNvSpPr txBox="1">
            <a:spLocks noChangeArrowheads="1"/>
          </p:cNvSpPr>
          <p:nvPr/>
        </p:nvSpPr>
        <p:spPr bwMode="auto">
          <a:xfrm>
            <a:off x="159275" y="1190625"/>
            <a:ext cx="4419600" cy="366713"/>
          </a:xfrm>
          <a:prstGeom prst="rect">
            <a:avLst/>
          </a:prstGeom>
          <a:noFill/>
          <a:ln w="9525">
            <a:noFill/>
            <a:miter lim="800000"/>
            <a:headEnd/>
            <a:tailEnd/>
          </a:ln>
        </p:spPr>
        <p:txBody>
          <a:bodyPr>
            <a:spAutoFit/>
          </a:bodyPr>
          <a:lstStyle/>
          <a:p>
            <a:pPr eaLnBrk="0" hangingPunct="0"/>
            <a:r>
              <a:rPr lang="tr-TR" sz="1800" b="1" dirty="0" smtClean="0">
                <a:solidFill>
                  <a:srgbClr val="0000FF"/>
                </a:solidFill>
                <a:latin typeface="Calibri" pitchFamily="34" charset="0"/>
              </a:rPr>
              <a:t>anlaşılır</a:t>
            </a:r>
            <a:r>
              <a:rPr lang="tr-TR" sz="1800" b="1" dirty="0">
                <a:solidFill>
                  <a:srgbClr val="0000FF"/>
                </a:solidFill>
                <a:latin typeface="Calibri" pitchFamily="34" charset="0"/>
              </a:rPr>
              <a:t>.</a:t>
            </a:r>
          </a:p>
        </p:txBody>
      </p:sp>
      <p:sp>
        <p:nvSpPr>
          <p:cNvPr id="7213" name="Text Box 45"/>
          <p:cNvSpPr txBox="1">
            <a:spLocks noChangeArrowheads="1"/>
          </p:cNvSpPr>
          <p:nvPr/>
        </p:nvSpPr>
        <p:spPr bwMode="auto">
          <a:xfrm>
            <a:off x="0" y="3000375"/>
            <a:ext cx="8586788" cy="366713"/>
          </a:xfrm>
          <a:prstGeom prst="rect">
            <a:avLst/>
          </a:prstGeom>
          <a:noFill/>
          <a:ln w="9525">
            <a:noFill/>
            <a:miter lim="800000"/>
            <a:headEnd/>
            <a:tailEnd/>
          </a:ln>
        </p:spPr>
        <p:txBody>
          <a:bodyPr>
            <a:spAutoFit/>
          </a:bodyPr>
          <a:lstStyle/>
          <a:p>
            <a:pPr eaLnBrk="0" hangingPunct="0"/>
            <a:r>
              <a:rPr lang="tr-TR" sz="1800" b="1">
                <a:solidFill>
                  <a:srgbClr val="0000FF"/>
                </a:solidFill>
                <a:latin typeface="Calibri" pitchFamily="34" charset="0"/>
              </a:rPr>
              <a:t>Sayı ekseni üzerinde </a:t>
            </a:r>
            <a:r>
              <a:rPr lang="tr-TR" sz="1800" i="1">
                <a:solidFill>
                  <a:srgbClr val="0000FF"/>
                </a:solidFill>
                <a:latin typeface="Calibri" pitchFamily="34" charset="0"/>
              </a:rPr>
              <a:t>a  </a:t>
            </a:r>
            <a:r>
              <a:rPr lang="tr-TR" sz="1800">
                <a:solidFill>
                  <a:srgbClr val="0000FF"/>
                </a:solidFill>
                <a:latin typeface="Calibri" pitchFamily="34" charset="0"/>
              </a:rPr>
              <a:t>ve</a:t>
            </a:r>
            <a:r>
              <a:rPr lang="tr-TR" sz="1800" i="1">
                <a:solidFill>
                  <a:srgbClr val="0000FF"/>
                </a:solidFill>
                <a:latin typeface="Calibri" pitchFamily="34" charset="0"/>
              </a:rPr>
              <a:t>  b  </a:t>
            </a:r>
            <a:r>
              <a:rPr lang="tr-TR" sz="1800" b="1">
                <a:solidFill>
                  <a:srgbClr val="0000FF"/>
                </a:solidFill>
                <a:latin typeface="Calibri" pitchFamily="34" charset="0"/>
              </a:rPr>
              <a:t>noktaları arasındaki </a:t>
            </a:r>
            <a:r>
              <a:rPr lang="tr-TR" sz="1800" b="1">
                <a:solidFill>
                  <a:srgbClr val="FF0000"/>
                </a:solidFill>
                <a:latin typeface="Calibri" pitchFamily="34" charset="0"/>
              </a:rPr>
              <a:t>uzaklık</a:t>
            </a:r>
          </a:p>
        </p:txBody>
      </p:sp>
      <p:sp>
        <p:nvSpPr>
          <p:cNvPr id="7214" name="Line 46"/>
          <p:cNvSpPr>
            <a:spLocks noChangeShapeType="1"/>
          </p:cNvSpPr>
          <p:nvPr/>
        </p:nvSpPr>
        <p:spPr bwMode="auto">
          <a:xfrm>
            <a:off x="497000" y="5888038"/>
            <a:ext cx="7966800" cy="0"/>
          </a:xfrm>
          <a:prstGeom prst="line">
            <a:avLst/>
          </a:prstGeom>
          <a:noFill/>
          <a:ln w="9525">
            <a:solidFill>
              <a:schemeClr val="tx1"/>
            </a:solidFill>
            <a:round/>
            <a:headEnd/>
            <a:tailEnd type="triangle" w="med" len="med"/>
          </a:ln>
        </p:spPr>
        <p:txBody>
          <a:bodyPr/>
          <a:lstStyle/>
          <a:p>
            <a:endParaRPr lang="tr-TR">
              <a:latin typeface="Calibri" pitchFamily="34" charset="0"/>
            </a:endParaRPr>
          </a:p>
        </p:txBody>
      </p:sp>
      <p:sp>
        <p:nvSpPr>
          <p:cNvPr id="7215" name="Oval 47"/>
          <p:cNvSpPr>
            <a:spLocks noChangeArrowheads="1"/>
          </p:cNvSpPr>
          <p:nvPr/>
        </p:nvSpPr>
        <p:spPr bwMode="auto">
          <a:xfrm>
            <a:off x="4019550" y="5862638"/>
            <a:ext cx="39688" cy="39687"/>
          </a:xfrm>
          <a:prstGeom prst="ellipse">
            <a:avLst/>
          </a:prstGeom>
          <a:solidFill>
            <a:srgbClr val="FF0000"/>
          </a:solidFill>
          <a:ln w="9525">
            <a:solidFill>
              <a:srgbClr val="FF0000"/>
            </a:solidFill>
            <a:round/>
            <a:headEnd/>
            <a:tailEnd/>
          </a:ln>
        </p:spPr>
        <p:txBody>
          <a:bodyPr wrap="none" anchor="ctr"/>
          <a:lstStyle/>
          <a:p>
            <a:endParaRPr lang="tr-TR">
              <a:latin typeface="Calibri" pitchFamily="34" charset="0"/>
            </a:endParaRPr>
          </a:p>
        </p:txBody>
      </p:sp>
      <p:sp>
        <p:nvSpPr>
          <p:cNvPr id="7216" name="Line 48"/>
          <p:cNvSpPr>
            <a:spLocks noChangeShapeType="1"/>
          </p:cNvSpPr>
          <p:nvPr/>
        </p:nvSpPr>
        <p:spPr bwMode="auto">
          <a:xfrm>
            <a:off x="4070350" y="5888038"/>
            <a:ext cx="1473200" cy="0"/>
          </a:xfrm>
          <a:prstGeom prst="line">
            <a:avLst/>
          </a:prstGeom>
          <a:noFill/>
          <a:ln w="57150">
            <a:solidFill>
              <a:srgbClr val="FF0000"/>
            </a:solidFill>
            <a:round/>
            <a:headEnd/>
            <a:tailEnd/>
          </a:ln>
        </p:spPr>
        <p:txBody>
          <a:bodyPr/>
          <a:lstStyle/>
          <a:p>
            <a:endParaRPr lang="tr-TR">
              <a:latin typeface="Calibri" pitchFamily="34" charset="0"/>
            </a:endParaRPr>
          </a:p>
        </p:txBody>
      </p:sp>
      <p:sp>
        <p:nvSpPr>
          <p:cNvPr id="7217" name="Oval 49"/>
          <p:cNvSpPr>
            <a:spLocks noChangeArrowheads="1"/>
          </p:cNvSpPr>
          <p:nvPr/>
        </p:nvSpPr>
        <p:spPr bwMode="auto">
          <a:xfrm>
            <a:off x="5554663" y="5837238"/>
            <a:ext cx="39687" cy="39687"/>
          </a:xfrm>
          <a:prstGeom prst="ellipse">
            <a:avLst/>
          </a:prstGeom>
          <a:solidFill>
            <a:srgbClr val="FF0000"/>
          </a:solidFill>
          <a:ln w="9525">
            <a:solidFill>
              <a:srgbClr val="FF0000"/>
            </a:solidFill>
            <a:round/>
            <a:headEnd/>
            <a:tailEnd/>
          </a:ln>
        </p:spPr>
        <p:txBody>
          <a:bodyPr wrap="none" anchor="ctr"/>
          <a:lstStyle/>
          <a:p>
            <a:endParaRPr lang="tr-TR">
              <a:latin typeface="Calibri" pitchFamily="34" charset="0"/>
            </a:endParaRPr>
          </a:p>
        </p:txBody>
      </p:sp>
      <p:sp>
        <p:nvSpPr>
          <p:cNvPr id="7218" name="Text Box 50"/>
          <p:cNvSpPr txBox="1">
            <a:spLocks noChangeArrowheads="1"/>
          </p:cNvSpPr>
          <p:nvPr/>
        </p:nvSpPr>
        <p:spPr bwMode="auto">
          <a:xfrm>
            <a:off x="3892550" y="5549900"/>
            <a:ext cx="381000" cy="366713"/>
          </a:xfrm>
          <a:prstGeom prst="rect">
            <a:avLst/>
          </a:prstGeom>
          <a:noFill/>
          <a:ln w="9525">
            <a:noFill/>
            <a:miter lim="800000"/>
            <a:headEnd/>
            <a:tailEnd/>
          </a:ln>
        </p:spPr>
        <p:txBody>
          <a:bodyPr>
            <a:spAutoFit/>
          </a:bodyPr>
          <a:lstStyle/>
          <a:p>
            <a:pPr eaLnBrk="0" hangingPunct="0"/>
            <a:r>
              <a:rPr lang="tr-TR" sz="1800">
                <a:latin typeface="Calibri" pitchFamily="34" charset="0"/>
              </a:rPr>
              <a:t>0</a:t>
            </a:r>
          </a:p>
        </p:txBody>
      </p:sp>
      <p:sp>
        <p:nvSpPr>
          <p:cNvPr id="7219" name="Text Box 51"/>
          <p:cNvSpPr txBox="1">
            <a:spLocks noChangeArrowheads="1"/>
          </p:cNvSpPr>
          <p:nvPr/>
        </p:nvSpPr>
        <p:spPr bwMode="auto">
          <a:xfrm>
            <a:off x="5467350" y="5484813"/>
            <a:ext cx="381000" cy="366712"/>
          </a:xfrm>
          <a:prstGeom prst="rect">
            <a:avLst/>
          </a:prstGeom>
          <a:noFill/>
          <a:ln w="9525">
            <a:noFill/>
            <a:miter lim="800000"/>
            <a:headEnd/>
            <a:tailEnd/>
          </a:ln>
        </p:spPr>
        <p:txBody>
          <a:bodyPr>
            <a:spAutoFit/>
          </a:bodyPr>
          <a:lstStyle/>
          <a:p>
            <a:pPr eaLnBrk="0" hangingPunct="0"/>
            <a:r>
              <a:rPr lang="tr-TR" sz="1800" i="1">
                <a:latin typeface="Calibri" pitchFamily="34" charset="0"/>
              </a:rPr>
              <a:t>x</a:t>
            </a:r>
          </a:p>
        </p:txBody>
      </p:sp>
      <p:sp>
        <p:nvSpPr>
          <p:cNvPr id="7220" name="Text Box 52"/>
          <p:cNvSpPr txBox="1">
            <a:spLocks noChangeArrowheads="1"/>
          </p:cNvSpPr>
          <p:nvPr/>
        </p:nvSpPr>
        <p:spPr bwMode="auto">
          <a:xfrm>
            <a:off x="7372350" y="5511800"/>
            <a:ext cx="381000" cy="366713"/>
          </a:xfrm>
          <a:prstGeom prst="rect">
            <a:avLst/>
          </a:prstGeom>
          <a:noFill/>
          <a:ln w="9525">
            <a:noFill/>
            <a:miter lim="800000"/>
            <a:headEnd/>
            <a:tailEnd/>
          </a:ln>
        </p:spPr>
        <p:txBody>
          <a:bodyPr>
            <a:spAutoFit/>
          </a:bodyPr>
          <a:lstStyle/>
          <a:p>
            <a:pPr eaLnBrk="0" hangingPunct="0"/>
            <a:r>
              <a:rPr lang="tr-TR" sz="1800" i="1">
                <a:latin typeface="Calibri" pitchFamily="34" charset="0"/>
              </a:rPr>
              <a:t>y</a:t>
            </a:r>
          </a:p>
        </p:txBody>
      </p:sp>
      <p:sp>
        <p:nvSpPr>
          <p:cNvPr id="7221" name="Text Box 53"/>
          <p:cNvSpPr txBox="1">
            <a:spLocks noChangeArrowheads="1"/>
          </p:cNvSpPr>
          <p:nvPr/>
        </p:nvSpPr>
        <p:spPr bwMode="auto">
          <a:xfrm>
            <a:off x="2317750" y="5516563"/>
            <a:ext cx="482600" cy="366712"/>
          </a:xfrm>
          <a:prstGeom prst="rect">
            <a:avLst/>
          </a:prstGeom>
          <a:noFill/>
          <a:ln w="9525">
            <a:noFill/>
            <a:miter lim="800000"/>
            <a:headEnd/>
            <a:tailEnd/>
          </a:ln>
        </p:spPr>
        <p:txBody>
          <a:bodyPr>
            <a:spAutoFit/>
          </a:bodyPr>
          <a:lstStyle/>
          <a:p>
            <a:pPr eaLnBrk="0" hangingPunct="0"/>
            <a:r>
              <a:rPr lang="tr-TR" sz="1800" i="1">
                <a:latin typeface="Calibri" pitchFamily="34" charset="0"/>
              </a:rPr>
              <a:t>-x</a:t>
            </a:r>
          </a:p>
        </p:txBody>
      </p:sp>
      <p:sp>
        <p:nvSpPr>
          <p:cNvPr id="7222" name="Oval 54"/>
          <p:cNvSpPr>
            <a:spLocks noChangeArrowheads="1"/>
          </p:cNvSpPr>
          <p:nvPr/>
        </p:nvSpPr>
        <p:spPr bwMode="auto">
          <a:xfrm>
            <a:off x="2571750" y="5848350"/>
            <a:ext cx="39688" cy="39688"/>
          </a:xfrm>
          <a:prstGeom prst="ellipse">
            <a:avLst/>
          </a:prstGeom>
          <a:solidFill>
            <a:srgbClr val="FF0000"/>
          </a:solidFill>
          <a:ln w="9525">
            <a:solidFill>
              <a:srgbClr val="FF0000"/>
            </a:solidFill>
            <a:round/>
            <a:headEnd/>
            <a:tailEnd/>
          </a:ln>
        </p:spPr>
        <p:txBody>
          <a:bodyPr wrap="none" anchor="ctr"/>
          <a:lstStyle/>
          <a:p>
            <a:endParaRPr lang="tr-TR">
              <a:latin typeface="Calibri" pitchFamily="34" charset="0"/>
            </a:endParaRPr>
          </a:p>
        </p:txBody>
      </p:sp>
      <p:sp>
        <p:nvSpPr>
          <p:cNvPr id="7223" name="Oval 55"/>
          <p:cNvSpPr>
            <a:spLocks noChangeArrowheads="1"/>
          </p:cNvSpPr>
          <p:nvPr/>
        </p:nvSpPr>
        <p:spPr bwMode="auto">
          <a:xfrm>
            <a:off x="7535863" y="5837238"/>
            <a:ext cx="39687" cy="39687"/>
          </a:xfrm>
          <a:prstGeom prst="ellipse">
            <a:avLst/>
          </a:prstGeom>
          <a:solidFill>
            <a:srgbClr val="FF0000"/>
          </a:solidFill>
          <a:ln w="9525">
            <a:solidFill>
              <a:srgbClr val="FF0000"/>
            </a:solidFill>
            <a:round/>
            <a:headEnd/>
            <a:tailEnd/>
          </a:ln>
        </p:spPr>
        <p:txBody>
          <a:bodyPr wrap="none" anchor="ctr"/>
          <a:lstStyle/>
          <a:p>
            <a:endParaRPr lang="tr-TR">
              <a:latin typeface="Calibri" pitchFamily="34" charset="0"/>
            </a:endParaRPr>
          </a:p>
        </p:txBody>
      </p:sp>
      <p:sp>
        <p:nvSpPr>
          <p:cNvPr id="7224" name="Line 56"/>
          <p:cNvSpPr>
            <a:spLocks noChangeShapeType="1"/>
          </p:cNvSpPr>
          <p:nvPr/>
        </p:nvSpPr>
        <p:spPr bwMode="auto">
          <a:xfrm>
            <a:off x="2597150" y="5888038"/>
            <a:ext cx="1473200" cy="0"/>
          </a:xfrm>
          <a:prstGeom prst="line">
            <a:avLst/>
          </a:prstGeom>
          <a:noFill/>
          <a:ln w="57150">
            <a:solidFill>
              <a:srgbClr val="FF0000"/>
            </a:solidFill>
            <a:round/>
            <a:headEnd/>
            <a:tailEnd/>
          </a:ln>
        </p:spPr>
        <p:txBody>
          <a:bodyPr/>
          <a:lstStyle/>
          <a:p>
            <a:endParaRPr lang="tr-TR">
              <a:latin typeface="Calibri" pitchFamily="34" charset="0"/>
            </a:endParaRPr>
          </a:p>
        </p:txBody>
      </p:sp>
      <p:sp>
        <p:nvSpPr>
          <p:cNvPr id="7225" name="Line 57"/>
          <p:cNvSpPr>
            <a:spLocks noChangeShapeType="1"/>
          </p:cNvSpPr>
          <p:nvPr/>
        </p:nvSpPr>
        <p:spPr bwMode="auto">
          <a:xfrm>
            <a:off x="5619750" y="5888038"/>
            <a:ext cx="1905000" cy="0"/>
          </a:xfrm>
          <a:prstGeom prst="line">
            <a:avLst/>
          </a:prstGeom>
          <a:noFill/>
          <a:ln w="57150">
            <a:solidFill>
              <a:srgbClr val="FF0000"/>
            </a:solidFill>
            <a:round/>
            <a:headEnd/>
            <a:tailEnd/>
          </a:ln>
        </p:spPr>
        <p:txBody>
          <a:bodyPr/>
          <a:lstStyle/>
          <a:p>
            <a:endParaRPr lang="tr-TR">
              <a:latin typeface="Calibri" pitchFamily="34" charset="0"/>
            </a:endParaRPr>
          </a:p>
        </p:txBody>
      </p:sp>
      <p:graphicFrame>
        <p:nvGraphicFramePr>
          <p:cNvPr id="7226" name="Object 58"/>
          <p:cNvGraphicFramePr>
            <a:graphicFrameLocks noChangeAspect="1"/>
          </p:cNvGraphicFramePr>
          <p:nvPr/>
        </p:nvGraphicFramePr>
        <p:xfrm>
          <a:off x="2583738" y="5687888"/>
          <a:ext cx="1478609" cy="609600"/>
        </p:xfrm>
        <a:graphic>
          <a:graphicData uri="http://schemas.openxmlformats.org/presentationml/2006/ole">
            <mc:AlternateContent xmlns:mc="http://schemas.openxmlformats.org/markup-compatibility/2006">
              <mc:Choice xmlns:v="urn:schemas-microsoft-com:vml" Requires="v">
                <p:oleObj spid="_x0000_s8224" name="Denklem" r:id="rId7" imgW="799920" imgH="406080" progId="Equation.3">
                  <p:embed/>
                </p:oleObj>
              </mc:Choice>
              <mc:Fallback>
                <p:oleObj name="Denklem" r:id="rId7" imgW="799920" imgH="406080" progId="Equation.3">
                  <p:embed/>
                  <p:pic>
                    <p:nvPicPr>
                      <p:cNvPr id="0" name="Object 5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583738" y="5687888"/>
                        <a:ext cx="1478609" cy="609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227" name="Object 59"/>
          <p:cNvGraphicFramePr>
            <a:graphicFrameLocks noChangeAspect="1"/>
          </p:cNvGraphicFramePr>
          <p:nvPr/>
        </p:nvGraphicFramePr>
        <p:xfrm>
          <a:off x="4095084" y="5699463"/>
          <a:ext cx="1571636" cy="608012"/>
        </p:xfrm>
        <a:graphic>
          <a:graphicData uri="http://schemas.openxmlformats.org/presentationml/2006/ole">
            <mc:AlternateContent xmlns:mc="http://schemas.openxmlformats.org/markup-compatibility/2006">
              <mc:Choice xmlns:v="urn:schemas-microsoft-com:vml" Requires="v">
                <p:oleObj spid="_x0000_s8225" name="Denklem" r:id="rId9" imgW="799920" imgH="406080" progId="Equation.3">
                  <p:embed/>
                </p:oleObj>
              </mc:Choice>
              <mc:Fallback>
                <p:oleObj name="Denklem" r:id="rId9" imgW="799920" imgH="406080" progId="Equation.3">
                  <p:embed/>
                  <p:pic>
                    <p:nvPicPr>
                      <p:cNvPr id="0" name="Object 59"/>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095084" y="5699463"/>
                        <a:ext cx="1571636" cy="6080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228" name="Object 60"/>
          <p:cNvGraphicFramePr>
            <a:graphicFrameLocks noChangeAspect="1"/>
          </p:cNvGraphicFramePr>
          <p:nvPr/>
        </p:nvGraphicFramePr>
        <p:xfrm>
          <a:off x="5570145" y="5641188"/>
          <a:ext cx="2071702" cy="703262"/>
        </p:xfrm>
        <a:graphic>
          <a:graphicData uri="http://schemas.openxmlformats.org/presentationml/2006/ole">
            <mc:AlternateContent xmlns:mc="http://schemas.openxmlformats.org/markup-compatibility/2006">
              <mc:Choice xmlns:v="urn:schemas-microsoft-com:vml" Requires="v">
                <p:oleObj spid="_x0000_s8226" name="Denklem" r:id="rId11" imgW="1002960" imgH="406080" progId="Equation.3">
                  <p:embed/>
                </p:oleObj>
              </mc:Choice>
              <mc:Fallback>
                <p:oleObj name="Denklem" r:id="rId11" imgW="1002960" imgH="406080" progId="Equation.3">
                  <p:embed/>
                  <p:pic>
                    <p:nvPicPr>
                      <p:cNvPr id="0" name="Object 60"/>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570145" y="5641188"/>
                        <a:ext cx="2071702" cy="7032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230" name="Text Box 62"/>
          <p:cNvSpPr txBox="1">
            <a:spLocks noChangeArrowheads="1"/>
          </p:cNvSpPr>
          <p:nvPr/>
        </p:nvSpPr>
        <p:spPr bwMode="auto">
          <a:xfrm>
            <a:off x="156407" y="133350"/>
            <a:ext cx="8929718" cy="641350"/>
          </a:xfrm>
          <a:prstGeom prst="rect">
            <a:avLst/>
          </a:prstGeom>
          <a:noFill/>
          <a:ln w="9525">
            <a:noFill/>
            <a:miter lim="800000"/>
            <a:headEnd/>
            <a:tailEnd/>
          </a:ln>
        </p:spPr>
        <p:txBody>
          <a:bodyPr wrap="square">
            <a:spAutoFit/>
          </a:bodyPr>
          <a:lstStyle/>
          <a:p>
            <a:pPr eaLnBrk="0" hangingPunct="0"/>
            <a:r>
              <a:rPr lang="tr-TR" sz="1800" b="1" dirty="0">
                <a:solidFill>
                  <a:srgbClr val="0000FF"/>
                </a:solidFill>
                <a:latin typeface="Calibri" pitchFamily="34" charset="0"/>
              </a:rPr>
              <a:t>Sayı ekseni  üzerinde  koordinatı  </a:t>
            </a:r>
            <a:r>
              <a:rPr lang="tr-TR" sz="1800" b="1" i="1" dirty="0">
                <a:solidFill>
                  <a:srgbClr val="0000FF"/>
                </a:solidFill>
                <a:latin typeface="Calibri" pitchFamily="34" charset="0"/>
              </a:rPr>
              <a:t>x </a:t>
            </a:r>
            <a:r>
              <a:rPr lang="tr-TR" sz="1800" b="1" dirty="0">
                <a:solidFill>
                  <a:srgbClr val="0000FF"/>
                </a:solidFill>
                <a:latin typeface="Calibri" pitchFamily="34" charset="0"/>
              </a:rPr>
              <a:t>olan noktaya gönderme yapılırken,  bazen  “</a:t>
            </a:r>
            <a:r>
              <a:rPr lang="tr-TR" sz="1800" i="1" dirty="0">
                <a:solidFill>
                  <a:srgbClr val="0000FF"/>
                </a:solidFill>
                <a:latin typeface="Calibri" pitchFamily="34" charset="0"/>
              </a:rPr>
              <a:t>x</a:t>
            </a:r>
            <a:r>
              <a:rPr lang="tr-TR" sz="1800" b="1" i="1" dirty="0">
                <a:solidFill>
                  <a:srgbClr val="0000FF"/>
                </a:solidFill>
                <a:latin typeface="Calibri" pitchFamily="34" charset="0"/>
              </a:rPr>
              <a:t>  </a:t>
            </a:r>
            <a:r>
              <a:rPr lang="tr-TR" sz="1800" b="1" dirty="0">
                <a:solidFill>
                  <a:srgbClr val="0000FF"/>
                </a:solidFill>
                <a:latin typeface="Calibri" pitchFamily="34" charset="0"/>
              </a:rPr>
              <a:t>noktası”   deyimi kullanılır.</a:t>
            </a:r>
            <a:r>
              <a:rPr lang="tr-TR" sz="1800" b="1" i="1" dirty="0">
                <a:solidFill>
                  <a:srgbClr val="0000FF"/>
                </a:solidFill>
                <a:latin typeface="Calibri" pitchFamily="34" charset="0"/>
              </a:rPr>
              <a:t> </a:t>
            </a:r>
          </a:p>
        </p:txBody>
      </p:sp>
      <p:sp>
        <p:nvSpPr>
          <p:cNvPr id="54" name="Text Box 45"/>
          <p:cNvSpPr txBox="1">
            <a:spLocks noChangeArrowheads="1"/>
          </p:cNvSpPr>
          <p:nvPr/>
        </p:nvSpPr>
        <p:spPr bwMode="auto">
          <a:xfrm>
            <a:off x="42863" y="4832350"/>
            <a:ext cx="8586787" cy="366713"/>
          </a:xfrm>
          <a:prstGeom prst="rect">
            <a:avLst/>
          </a:prstGeom>
          <a:noFill/>
          <a:ln w="9525">
            <a:noFill/>
            <a:miter lim="800000"/>
            <a:headEnd/>
            <a:tailEnd/>
          </a:ln>
        </p:spPr>
        <p:txBody>
          <a:bodyPr>
            <a:spAutoFit/>
          </a:bodyPr>
          <a:lstStyle/>
          <a:p>
            <a:pPr eaLnBrk="0" hangingPunct="0"/>
            <a:r>
              <a:rPr lang="tr-TR" sz="1800" b="1">
                <a:solidFill>
                  <a:srgbClr val="0000FF"/>
                </a:solidFill>
                <a:latin typeface="Calibri" pitchFamily="34" charset="0"/>
              </a:rPr>
              <a:t>Sayı ekseni üzerinde bakınca,   </a:t>
            </a:r>
            <a:r>
              <a:rPr lang="tr-TR" sz="1800" i="1">
                <a:solidFill>
                  <a:srgbClr val="0000FF"/>
                </a:solidFill>
                <a:latin typeface="Calibri" pitchFamily="34" charset="0"/>
              </a:rPr>
              <a:t>x</a:t>
            </a:r>
            <a:r>
              <a:rPr lang="tr-TR" sz="1800" b="1" i="1">
                <a:solidFill>
                  <a:srgbClr val="0000FF"/>
                </a:solidFill>
                <a:latin typeface="Calibri" pitchFamily="34" charset="0"/>
              </a:rPr>
              <a:t> </a:t>
            </a:r>
            <a:r>
              <a:rPr lang="tr-TR" sz="1800" b="1">
                <a:solidFill>
                  <a:srgbClr val="0000FF"/>
                </a:solidFill>
                <a:latin typeface="Calibri" pitchFamily="34" charset="0"/>
              </a:rPr>
              <a:t> in   mutlak değeri orijinden   </a:t>
            </a:r>
            <a:r>
              <a:rPr lang="tr-TR" sz="1800" i="1">
                <a:solidFill>
                  <a:srgbClr val="0000FF"/>
                </a:solidFill>
                <a:latin typeface="Calibri" pitchFamily="34" charset="0"/>
              </a:rPr>
              <a:t>x</a:t>
            </a:r>
            <a:r>
              <a:rPr lang="tr-TR" sz="1800" b="1">
                <a:solidFill>
                  <a:srgbClr val="0000FF"/>
                </a:solidFill>
                <a:latin typeface="Calibri" pitchFamily="34" charset="0"/>
              </a:rPr>
              <a:t>   e  olan uzaklıktır.</a:t>
            </a:r>
          </a:p>
        </p:txBody>
      </p:sp>
      <p:graphicFrame>
        <p:nvGraphicFramePr>
          <p:cNvPr id="55" name="Object 54"/>
          <p:cNvGraphicFramePr>
            <a:graphicFrameLocks noChangeAspect="1"/>
          </p:cNvGraphicFramePr>
          <p:nvPr/>
        </p:nvGraphicFramePr>
        <p:xfrm>
          <a:off x="5857875" y="3025775"/>
          <a:ext cx="496888" cy="330200"/>
        </p:xfrm>
        <a:graphic>
          <a:graphicData uri="http://schemas.openxmlformats.org/presentationml/2006/ole">
            <mc:AlternateContent xmlns:mc="http://schemas.openxmlformats.org/markup-compatibility/2006">
              <mc:Choice xmlns:v="urn:schemas-microsoft-com:vml" Requires="v">
                <p:oleObj spid="_x0000_s8227" name="Denklem" r:id="rId13" imgW="380880" imgH="253800" progId="Equation.3">
                  <p:embed/>
                </p:oleObj>
              </mc:Choice>
              <mc:Fallback>
                <p:oleObj name="Denklem" r:id="rId13" imgW="380880" imgH="253800" progId="Equation.3">
                  <p:embed/>
                  <p:pic>
                    <p:nvPicPr>
                      <p:cNvPr id="0" name="Object 54"/>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857875" y="3025775"/>
                        <a:ext cx="496888" cy="330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6" name="Text Box 45"/>
          <p:cNvSpPr txBox="1">
            <a:spLocks noChangeArrowheads="1"/>
          </p:cNvSpPr>
          <p:nvPr/>
        </p:nvSpPr>
        <p:spPr bwMode="auto">
          <a:xfrm>
            <a:off x="6357938" y="3000375"/>
            <a:ext cx="1143000" cy="366713"/>
          </a:xfrm>
          <a:prstGeom prst="rect">
            <a:avLst/>
          </a:prstGeom>
          <a:noFill/>
          <a:ln w="9525">
            <a:noFill/>
            <a:miter lim="800000"/>
            <a:headEnd/>
            <a:tailEnd/>
          </a:ln>
        </p:spPr>
        <p:txBody>
          <a:bodyPr>
            <a:spAutoFit/>
          </a:bodyPr>
          <a:lstStyle/>
          <a:p>
            <a:pPr eaLnBrk="0" hangingPunct="0"/>
            <a:r>
              <a:rPr lang="tr-TR" sz="1800" b="1">
                <a:solidFill>
                  <a:srgbClr val="0000FF"/>
                </a:solidFill>
                <a:latin typeface="Calibri" pitchFamily="34" charset="0"/>
              </a:rPr>
              <a:t>dır.</a:t>
            </a:r>
            <a:endParaRPr lang="tr-TR" sz="1800" b="1">
              <a:solidFill>
                <a:srgbClr val="FF0000"/>
              </a:solidFill>
              <a:latin typeface="Calibri" pitchFamily="34" charset="0"/>
            </a:endParaRPr>
          </a:p>
        </p:txBody>
      </p:sp>
      <p:grpSp>
        <p:nvGrpSpPr>
          <p:cNvPr id="10" name="83 Grup"/>
          <p:cNvGrpSpPr>
            <a:grpSpLocks/>
          </p:cNvGrpSpPr>
          <p:nvPr/>
        </p:nvGrpSpPr>
        <p:grpSpPr bwMode="auto">
          <a:xfrm>
            <a:off x="1357313" y="3868738"/>
            <a:ext cx="5214937" cy="376237"/>
            <a:chOff x="1357290" y="3868740"/>
            <a:chExt cx="5214974" cy="375603"/>
          </a:xfrm>
        </p:grpSpPr>
        <p:sp>
          <p:nvSpPr>
            <p:cNvPr id="8224" name="Line 34"/>
            <p:cNvSpPr>
              <a:spLocks noChangeShapeType="1"/>
            </p:cNvSpPr>
            <p:nvPr/>
          </p:nvSpPr>
          <p:spPr bwMode="auto">
            <a:xfrm flipV="1">
              <a:off x="1357290" y="4166240"/>
              <a:ext cx="5214974" cy="48578"/>
            </a:xfrm>
            <a:prstGeom prst="line">
              <a:avLst/>
            </a:prstGeom>
            <a:noFill/>
            <a:ln w="9525">
              <a:solidFill>
                <a:schemeClr val="tx1"/>
              </a:solidFill>
              <a:round/>
              <a:headEnd/>
              <a:tailEnd type="triangle" w="med" len="med"/>
            </a:ln>
          </p:spPr>
          <p:txBody>
            <a:bodyPr/>
            <a:lstStyle/>
            <a:p>
              <a:endParaRPr lang="tr-TR">
                <a:latin typeface="Calibri" pitchFamily="34" charset="0"/>
              </a:endParaRPr>
            </a:p>
          </p:txBody>
        </p:sp>
        <p:sp>
          <p:nvSpPr>
            <p:cNvPr id="8225" name="Oval 4"/>
            <p:cNvSpPr>
              <a:spLocks noChangeArrowheads="1"/>
            </p:cNvSpPr>
            <p:nvPr/>
          </p:nvSpPr>
          <p:spPr bwMode="auto">
            <a:xfrm>
              <a:off x="3390870" y="4167190"/>
              <a:ext cx="39688" cy="39688"/>
            </a:xfrm>
            <a:prstGeom prst="ellipse">
              <a:avLst/>
            </a:prstGeom>
            <a:solidFill>
              <a:srgbClr val="FF0000"/>
            </a:solidFill>
            <a:ln w="9525">
              <a:solidFill>
                <a:srgbClr val="FF0000"/>
              </a:solidFill>
              <a:round/>
              <a:headEnd/>
              <a:tailEnd/>
            </a:ln>
          </p:spPr>
          <p:txBody>
            <a:bodyPr wrap="none" anchor="ctr"/>
            <a:lstStyle/>
            <a:p>
              <a:endParaRPr lang="tr-TR">
                <a:latin typeface="Calibri" pitchFamily="34" charset="0"/>
              </a:endParaRPr>
            </a:p>
          </p:txBody>
        </p:sp>
        <p:sp>
          <p:nvSpPr>
            <p:cNvPr id="8226" name="Text Box 8"/>
            <p:cNvSpPr txBox="1">
              <a:spLocks noChangeArrowheads="1"/>
            </p:cNvSpPr>
            <p:nvPr/>
          </p:nvSpPr>
          <p:spPr bwMode="auto">
            <a:xfrm>
              <a:off x="3286116" y="3877630"/>
              <a:ext cx="381000" cy="366713"/>
            </a:xfrm>
            <a:prstGeom prst="rect">
              <a:avLst/>
            </a:prstGeom>
            <a:noFill/>
            <a:ln w="9525">
              <a:noFill/>
              <a:miter lim="800000"/>
              <a:headEnd/>
              <a:tailEnd/>
            </a:ln>
          </p:spPr>
          <p:txBody>
            <a:bodyPr>
              <a:spAutoFit/>
            </a:bodyPr>
            <a:lstStyle/>
            <a:p>
              <a:pPr>
                <a:spcBef>
                  <a:spcPct val="50000"/>
                </a:spcBef>
              </a:pPr>
              <a:r>
                <a:rPr lang="tr-TR" sz="1800" i="1">
                  <a:latin typeface="Calibri" pitchFamily="34" charset="0"/>
                </a:rPr>
                <a:t>a</a:t>
              </a:r>
            </a:p>
          </p:txBody>
        </p:sp>
        <p:sp>
          <p:nvSpPr>
            <p:cNvPr id="8227" name="Text Box 42"/>
            <p:cNvSpPr txBox="1">
              <a:spLocks noChangeArrowheads="1"/>
            </p:cNvSpPr>
            <p:nvPr/>
          </p:nvSpPr>
          <p:spPr bwMode="auto">
            <a:xfrm>
              <a:off x="4504660" y="3868740"/>
              <a:ext cx="381000" cy="366713"/>
            </a:xfrm>
            <a:prstGeom prst="rect">
              <a:avLst/>
            </a:prstGeom>
            <a:noFill/>
            <a:ln w="9525">
              <a:noFill/>
              <a:miter lim="800000"/>
              <a:headEnd/>
              <a:tailEnd/>
            </a:ln>
          </p:spPr>
          <p:txBody>
            <a:bodyPr>
              <a:spAutoFit/>
            </a:bodyPr>
            <a:lstStyle/>
            <a:p>
              <a:pPr>
                <a:spcBef>
                  <a:spcPct val="50000"/>
                </a:spcBef>
              </a:pPr>
              <a:r>
                <a:rPr lang="tr-TR" sz="1800" i="1">
                  <a:latin typeface="Calibri" pitchFamily="34" charset="0"/>
                </a:rPr>
                <a:t>b</a:t>
              </a:r>
            </a:p>
          </p:txBody>
        </p:sp>
        <p:sp>
          <p:nvSpPr>
            <p:cNvPr id="8228" name="Oval 4"/>
            <p:cNvSpPr>
              <a:spLocks noChangeArrowheads="1"/>
            </p:cNvSpPr>
            <p:nvPr/>
          </p:nvSpPr>
          <p:spPr bwMode="auto">
            <a:xfrm>
              <a:off x="4617690" y="4159570"/>
              <a:ext cx="39688" cy="39688"/>
            </a:xfrm>
            <a:prstGeom prst="ellipse">
              <a:avLst/>
            </a:prstGeom>
            <a:solidFill>
              <a:srgbClr val="FF0000"/>
            </a:solidFill>
            <a:ln w="9525">
              <a:solidFill>
                <a:srgbClr val="FF0000"/>
              </a:solidFill>
              <a:round/>
              <a:headEnd/>
              <a:tailEnd/>
            </a:ln>
          </p:spPr>
          <p:txBody>
            <a:bodyPr wrap="none" anchor="ctr"/>
            <a:lstStyle/>
            <a:p>
              <a:endParaRPr lang="tr-TR">
                <a:latin typeface="Calibri" pitchFamily="34" charset="0"/>
              </a:endParaRPr>
            </a:p>
          </p:txBody>
        </p:sp>
      </p:grpSp>
      <p:graphicFrame>
        <p:nvGraphicFramePr>
          <p:cNvPr id="16" name="Object 8"/>
          <p:cNvGraphicFramePr>
            <a:graphicFrameLocks noChangeAspect="1"/>
          </p:cNvGraphicFramePr>
          <p:nvPr/>
        </p:nvGraphicFramePr>
        <p:xfrm>
          <a:off x="3371850" y="3954463"/>
          <a:ext cx="1357313" cy="657225"/>
        </p:xfrm>
        <a:graphic>
          <a:graphicData uri="http://schemas.openxmlformats.org/presentationml/2006/ole">
            <mc:AlternateContent xmlns:mc="http://schemas.openxmlformats.org/markup-compatibility/2006">
              <mc:Choice xmlns:v="urn:schemas-microsoft-com:vml" Requires="v">
                <p:oleObj spid="_x0000_s8228" name="Denklem" r:id="rId15" imgW="799920" imgH="419040" progId="Equation.3">
                  <p:embed/>
                </p:oleObj>
              </mc:Choice>
              <mc:Fallback>
                <p:oleObj name="Denklem" r:id="rId15" imgW="799920" imgH="419040" progId="Equation.3">
                  <p:embed/>
                  <p:pic>
                    <p:nvPicPr>
                      <p:cNvPr id="0" name="Object 8"/>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3371850" y="3954463"/>
                        <a:ext cx="1357313" cy="6572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3" fill="hold" grpId="0" nodeType="clickEffect">
                                  <p:stCondLst>
                                    <p:cond delay="0"/>
                                  </p:stCondLst>
                                  <p:iterate type="wd">
                                    <p:tmPct val="100000"/>
                                  </p:iterate>
                                  <p:childTnLst>
                                    <p:set>
                                      <p:cBhvr>
                                        <p:cTn id="6" dur="1" fill="hold">
                                          <p:stCondLst>
                                            <p:cond delay="0"/>
                                          </p:stCondLst>
                                        </p:cTn>
                                        <p:tgtEl>
                                          <p:spTgt spid="7230"/>
                                        </p:tgtEl>
                                        <p:attrNameLst>
                                          <p:attrName>style.visibility</p:attrName>
                                        </p:attrNameLst>
                                      </p:cBhvr>
                                      <p:to>
                                        <p:strVal val="visible"/>
                                      </p:to>
                                    </p:set>
                                    <p:animEffect transition="in" filter="strips(upRight)">
                                      <p:cBhvr>
                                        <p:cTn id="7" dur="300"/>
                                        <p:tgtEl>
                                          <p:spTgt spid="723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left)">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3" fill="hold" grpId="0" nodeType="clickEffect">
                                  <p:stCondLst>
                                    <p:cond delay="0"/>
                                  </p:stCondLst>
                                  <p:iterate type="wd">
                                    <p:tmPct val="100000"/>
                                  </p:iterate>
                                  <p:childTnLst>
                                    <p:set>
                                      <p:cBhvr>
                                        <p:cTn id="16" dur="1" fill="hold">
                                          <p:stCondLst>
                                            <p:cond delay="0"/>
                                          </p:stCondLst>
                                        </p:cTn>
                                        <p:tgtEl>
                                          <p:spTgt spid="7212"/>
                                        </p:tgtEl>
                                        <p:attrNameLst>
                                          <p:attrName>style.visibility</p:attrName>
                                        </p:attrNameLst>
                                      </p:cBhvr>
                                      <p:to>
                                        <p:strVal val="visible"/>
                                      </p:to>
                                    </p:set>
                                    <p:animEffect transition="in" filter="strips(upRight)">
                                      <p:cBhvr>
                                        <p:cTn id="17" dur="300"/>
                                        <p:tgtEl>
                                          <p:spTgt spid="7212"/>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wipe(left)">
                                      <p:cBhvr>
                                        <p:cTn id="22" dur="5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6" fill="hold" grpId="0" nodeType="clickEffect">
                                  <p:stCondLst>
                                    <p:cond delay="0"/>
                                  </p:stCondLst>
                                  <p:childTnLst>
                                    <p:set>
                                      <p:cBhvr>
                                        <p:cTn id="26" dur="1" fill="hold">
                                          <p:stCondLst>
                                            <p:cond delay="0"/>
                                          </p:stCondLst>
                                        </p:cTn>
                                        <p:tgtEl>
                                          <p:spTgt spid="7193"/>
                                        </p:tgtEl>
                                        <p:attrNameLst>
                                          <p:attrName>style.visibility</p:attrName>
                                        </p:attrNameLst>
                                      </p:cBhvr>
                                      <p:to>
                                        <p:strVal val="visible"/>
                                      </p:to>
                                    </p:set>
                                    <p:animEffect transition="in" filter="barn(inHorizontal)">
                                      <p:cBhvr>
                                        <p:cTn id="27" dur="500"/>
                                        <p:tgtEl>
                                          <p:spTgt spid="7193"/>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6" fill="hold" grpId="0" nodeType="clickEffect">
                                  <p:stCondLst>
                                    <p:cond delay="0"/>
                                  </p:stCondLst>
                                  <p:childTnLst>
                                    <p:set>
                                      <p:cBhvr>
                                        <p:cTn id="31" dur="1" fill="hold">
                                          <p:stCondLst>
                                            <p:cond delay="0"/>
                                          </p:stCondLst>
                                        </p:cTn>
                                        <p:tgtEl>
                                          <p:spTgt spid="7197"/>
                                        </p:tgtEl>
                                        <p:attrNameLst>
                                          <p:attrName>style.visibility</p:attrName>
                                        </p:attrNameLst>
                                      </p:cBhvr>
                                      <p:to>
                                        <p:strVal val="visible"/>
                                      </p:to>
                                    </p:set>
                                    <p:animEffect transition="in" filter="barn(inHorizontal)">
                                      <p:cBhvr>
                                        <p:cTn id="32" dur="500"/>
                                        <p:tgtEl>
                                          <p:spTgt spid="7197"/>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nodeType="clickEffect">
                                  <p:stCondLst>
                                    <p:cond delay="0"/>
                                  </p:stCondLst>
                                  <p:childTnLst>
                                    <p:set>
                                      <p:cBhvr>
                                        <p:cTn id="36" dur="1" fill="hold">
                                          <p:stCondLst>
                                            <p:cond delay="0"/>
                                          </p:stCondLst>
                                        </p:cTn>
                                        <p:tgtEl>
                                          <p:spTgt spid="3"/>
                                        </p:tgtEl>
                                        <p:attrNameLst>
                                          <p:attrName>style.visibility</p:attrName>
                                        </p:attrNameLst>
                                      </p:cBhvr>
                                      <p:to>
                                        <p:strVal val="visible"/>
                                      </p:to>
                                    </p:set>
                                    <p:animEffect transition="in" filter="wipe(up)">
                                      <p:cBhvr>
                                        <p:cTn id="37" dur="500"/>
                                        <p:tgtEl>
                                          <p:spTgt spid="3"/>
                                        </p:tgtEl>
                                      </p:cBhvr>
                                    </p:animEffect>
                                  </p:childTnLst>
                                </p:cTn>
                              </p:par>
                            </p:childTnLst>
                          </p:cTn>
                        </p:par>
                      </p:childTnLst>
                    </p:cTn>
                  </p:par>
                  <p:par>
                    <p:cTn id="38" fill="hold">
                      <p:stCondLst>
                        <p:cond delay="indefinite"/>
                      </p:stCondLst>
                      <p:childTnLst>
                        <p:par>
                          <p:cTn id="39" fill="hold">
                            <p:stCondLst>
                              <p:cond delay="0"/>
                            </p:stCondLst>
                            <p:childTnLst>
                              <p:par>
                                <p:cTn id="40" presetID="18" presetClass="entr" presetSubtype="3" fill="hold" grpId="0" nodeType="clickEffect">
                                  <p:stCondLst>
                                    <p:cond delay="0"/>
                                  </p:stCondLst>
                                  <p:iterate type="wd">
                                    <p:tmPct val="100000"/>
                                  </p:iterate>
                                  <p:childTnLst>
                                    <p:set>
                                      <p:cBhvr>
                                        <p:cTn id="41" dur="1" fill="hold">
                                          <p:stCondLst>
                                            <p:cond delay="0"/>
                                          </p:stCondLst>
                                        </p:cTn>
                                        <p:tgtEl>
                                          <p:spTgt spid="7213"/>
                                        </p:tgtEl>
                                        <p:attrNameLst>
                                          <p:attrName>style.visibility</p:attrName>
                                        </p:attrNameLst>
                                      </p:cBhvr>
                                      <p:to>
                                        <p:strVal val="visible"/>
                                      </p:to>
                                    </p:set>
                                    <p:animEffect transition="in" filter="strips(upRight)">
                                      <p:cBhvr>
                                        <p:cTn id="42" dur="300"/>
                                        <p:tgtEl>
                                          <p:spTgt spid="7213"/>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nodeType="clickEffect">
                                  <p:stCondLst>
                                    <p:cond delay="0"/>
                                  </p:stCondLst>
                                  <p:childTnLst>
                                    <p:set>
                                      <p:cBhvr>
                                        <p:cTn id="46" dur="1" fill="hold">
                                          <p:stCondLst>
                                            <p:cond delay="0"/>
                                          </p:stCondLst>
                                        </p:cTn>
                                        <p:tgtEl>
                                          <p:spTgt spid="55"/>
                                        </p:tgtEl>
                                        <p:attrNameLst>
                                          <p:attrName>style.visibility</p:attrName>
                                        </p:attrNameLst>
                                      </p:cBhvr>
                                      <p:to>
                                        <p:strVal val="visible"/>
                                      </p:to>
                                    </p:set>
                                    <p:animEffect transition="in" filter="wipe(down)">
                                      <p:cBhvr>
                                        <p:cTn id="47" dur="500"/>
                                        <p:tgtEl>
                                          <p:spTgt spid="55"/>
                                        </p:tgtEl>
                                      </p:cBhvr>
                                    </p:animEffect>
                                  </p:childTnLst>
                                </p:cTn>
                              </p:par>
                            </p:childTnLst>
                          </p:cTn>
                        </p:par>
                      </p:childTnLst>
                    </p:cTn>
                  </p:par>
                  <p:par>
                    <p:cTn id="48" fill="hold">
                      <p:stCondLst>
                        <p:cond delay="indefinite"/>
                      </p:stCondLst>
                      <p:childTnLst>
                        <p:par>
                          <p:cTn id="49" fill="hold">
                            <p:stCondLst>
                              <p:cond delay="0"/>
                            </p:stCondLst>
                            <p:childTnLst>
                              <p:par>
                                <p:cTn id="50" presetID="18" presetClass="entr" presetSubtype="3" fill="hold" grpId="0" nodeType="clickEffect">
                                  <p:stCondLst>
                                    <p:cond delay="0"/>
                                  </p:stCondLst>
                                  <p:iterate type="wd">
                                    <p:tmPct val="100000"/>
                                  </p:iterate>
                                  <p:childTnLst>
                                    <p:set>
                                      <p:cBhvr>
                                        <p:cTn id="51" dur="1" fill="hold">
                                          <p:stCondLst>
                                            <p:cond delay="0"/>
                                          </p:stCondLst>
                                        </p:cTn>
                                        <p:tgtEl>
                                          <p:spTgt spid="56"/>
                                        </p:tgtEl>
                                        <p:attrNameLst>
                                          <p:attrName>style.visibility</p:attrName>
                                        </p:attrNameLst>
                                      </p:cBhvr>
                                      <p:to>
                                        <p:strVal val="visible"/>
                                      </p:to>
                                    </p:set>
                                    <p:animEffect transition="in" filter="strips(upRight)">
                                      <p:cBhvr>
                                        <p:cTn id="52" dur="300"/>
                                        <p:tgtEl>
                                          <p:spTgt spid="56"/>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nodeType="clickEffect">
                                  <p:stCondLst>
                                    <p:cond delay="0"/>
                                  </p:stCondLst>
                                  <p:childTnLst>
                                    <p:set>
                                      <p:cBhvr>
                                        <p:cTn id="56" dur="1" fill="hold">
                                          <p:stCondLst>
                                            <p:cond delay="0"/>
                                          </p:stCondLst>
                                        </p:cTn>
                                        <p:tgtEl>
                                          <p:spTgt spid="10"/>
                                        </p:tgtEl>
                                        <p:attrNameLst>
                                          <p:attrName>style.visibility</p:attrName>
                                        </p:attrNameLst>
                                      </p:cBhvr>
                                      <p:to>
                                        <p:strVal val="visible"/>
                                      </p:to>
                                    </p:set>
                                    <p:animEffect transition="in" filter="wipe(left)">
                                      <p:cBhvr>
                                        <p:cTn id="57" dur="500"/>
                                        <p:tgtEl>
                                          <p:spTgt spid="10"/>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1" fill="hold" nodeType="clickEffect">
                                  <p:stCondLst>
                                    <p:cond delay="0"/>
                                  </p:stCondLst>
                                  <p:childTnLst>
                                    <p:set>
                                      <p:cBhvr>
                                        <p:cTn id="61" dur="1" fill="hold">
                                          <p:stCondLst>
                                            <p:cond delay="0"/>
                                          </p:stCondLst>
                                        </p:cTn>
                                        <p:tgtEl>
                                          <p:spTgt spid="16"/>
                                        </p:tgtEl>
                                        <p:attrNameLst>
                                          <p:attrName>style.visibility</p:attrName>
                                        </p:attrNameLst>
                                      </p:cBhvr>
                                      <p:to>
                                        <p:strVal val="visible"/>
                                      </p:to>
                                    </p:set>
                                    <p:animEffect transition="in" filter="wipe(up)">
                                      <p:cBhvr>
                                        <p:cTn id="62" dur="500"/>
                                        <p:tgtEl>
                                          <p:spTgt spid="16"/>
                                        </p:tgtEl>
                                      </p:cBhvr>
                                    </p:animEffect>
                                  </p:childTnLst>
                                </p:cTn>
                              </p:par>
                            </p:childTnLst>
                          </p:cTn>
                        </p:par>
                      </p:childTnLst>
                    </p:cTn>
                  </p:par>
                  <p:par>
                    <p:cTn id="63" fill="hold">
                      <p:stCondLst>
                        <p:cond delay="indefinite"/>
                      </p:stCondLst>
                      <p:childTnLst>
                        <p:par>
                          <p:cTn id="64" fill="hold">
                            <p:stCondLst>
                              <p:cond delay="0"/>
                            </p:stCondLst>
                            <p:childTnLst>
                              <p:par>
                                <p:cTn id="65" presetID="18" presetClass="entr" presetSubtype="3" fill="hold" grpId="0" nodeType="clickEffect">
                                  <p:stCondLst>
                                    <p:cond delay="0"/>
                                  </p:stCondLst>
                                  <p:iterate type="wd">
                                    <p:tmPct val="100000"/>
                                  </p:iterate>
                                  <p:childTnLst>
                                    <p:set>
                                      <p:cBhvr>
                                        <p:cTn id="66" dur="1" fill="hold">
                                          <p:stCondLst>
                                            <p:cond delay="0"/>
                                          </p:stCondLst>
                                        </p:cTn>
                                        <p:tgtEl>
                                          <p:spTgt spid="54"/>
                                        </p:tgtEl>
                                        <p:attrNameLst>
                                          <p:attrName>style.visibility</p:attrName>
                                        </p:attrNameLst>
                                      </p:cBhvr>
                                      <p:to>
                                        <p:strVal val="visible"/>
                                      </p:to>
                                    </p:set>
                                    <p:animEffect transition="in" filter="strips(upRight)">
                                      <p:cBhvr>
                                        <p:cTn id="67" dur="300"/>
                                        <p:tgtEl>
                                          <p:spTgt spid="54"/>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grpId="0" nodeType="clickEffect">
                                  <p:stCondLst>
                                    <p:cond delay="0"/>
                                  </p:stCondLst>
                                  <p:childTnLst>
                                    <p:set>
                                      <p:cBhvr>
                                        <p:cTn id="71" dur="1" fill="hold">
                                          <p:stCondLst>
                                            <p:cond delay="0"/>
                                          </p:stCondLst>
                                        </p:cTn>
                                        <p:tgtEl>
                                          <p:spTgt spid="7214"/>
                                        </p:tgtEl>
                                        <p:attrNameLst>
                                          <p:attrName>style.visibility</p:attrName>
                                        </p:attrNameLst>
                                      </p:cBhvr>
                                      <p:to>
                                        <p:strVal val="visible"/>
                                      </p:to>
                                    </p:set>
                                    <p:animEffect transition="in" filter="wipe(left)">
                                      <p:cBhvr>
                                        <p:cTn id="72" dur="500"/>
                                        <p:tgtEl>
                                          <p:spTgt spid="7214"/>
                                        </p:tgtEl>
                                      </p:cBhvr>
                                    </p:animEffect>
                                  </p:childTnLst>
                                </p:cTn>
                              </p:par>
                            </p:childTnLst>
                          </p:cTn>
                        </p:par>
                      </p:childTnLst>
                    </p:cTn>
                  </p:par>
                  <p:par>
                    <p:cTn id="73" fill="hold">
                      <p:stCondLst>
                        <p:cond delay="indefinite"/>
                      </p:stCondLst>
                      <p:childTnLst>
                        <p:par>
                          <p:cTn id="74" fill="hold">
                            <p:stCondLst>
                              <p:cond delay="0"/>
                            </p:stCondLst>
                            <p:childTnLst>
                              <p:par>
                                <p:cTn id="75" presetID="16" presetClass="entr" presetSubtype="26" fill="hold" grpId="0" nodeType="clickEffect">
                                  <p:stCondLst>
                                    <p:cond delay="0"/>
                                  </p:stCondLst>
                                  <p:childTnLst>
                                    <p:set>
                                      <p:cBhvr>
                                        <p:cTn id="76" dur="1" fill="hold">
                                          <p:stCondLst>
                                            <p:cond delay="0"/>
                                          </p:stCondLst>
                                        </p:cTn>
                                        <p:tgtEl>
                                          <p:spTgt spid="7215"/>
                                        </p:tgtEl>
                                        <p:attrNameLst>
                                          <p:attrName>style.visibility</p:attrName>
                                        </p:attrNameLst>
                                      </p:cBhvr>
                                      <p:to>
                                        <p:strVal val="visible"/>
                                      </p:to>
                                    </p:set>
                                    <p:animEffect transition="in" filter="barn(inHorizontal)">
                                      <p:cBhvr>
                                        <p:cTn id="77" dur="500"/>
                                        <p:tgtEl>
                                          <p:spTgt spid="7215"/>
                                        </p:tgtEl>
                                      </p:cBhvr>
                                    </p:animEffect>
                                  </p:childTnLst>
                                </p:cTn>
                              </p:par>
                            </p:childTnLst>
                          </p:cTn>
                        </p:par>
                      </p:childTnLst>
                    </p:cTn>
                  </p:par>
                  <p:par>
                    <p:cTn id="78" fill="hold">
                      <p:stCondLst>
                        <p:cond delay="indefinite"/>
                      </p:stCondLst>
                      <p:childTnLst>
                        <p:par>
                          <p:cTn id="79" fill="hold">
                            <p:stCondLst>
                              <p:cond delay="0"/>
                            </p:stCondLst>
                            <p:childTnLst>
                              <p:par>
                                <p:cTn id="80" presetID="16" presetClass="entr" presetSubtype="26" fill="hold" grpId="0" nodeType="clickEffect">
                                  <p:stCondLst>
                                    <p:cond delay="0"/>
                                  </p:stCondLst>
                                  <p:childTnLst>
                                    <p:set>
                                      <p:cBhvr>
                                        <p:cTn id="81" dur="1" fill="hold">
                                          <p:stCondLst>
                                            <p:cond delay="0"/>
                                          </p:stCondLst>
                                        </p:cTn>
                                        <p:tgtEl>
                                          <p:spTgt spid="7218"/>
                                        </p:tgtEl>
                                        <p:attrNameLst>
                                          <p:attrName>style.visibility</p:attrName>
                                        </p:attrNameLst>
                                      </p:cBhvr>
                                      <p:to>
                                        <p:strVal val="visible"/>
                                      </p:to>
                                    </p:set>
                                    <p:animEffect transition="in" filter="barn(inHorizontal)">
                                      <p:cBhvr>
                                        <p:cTn id="82" dur="500"/>
                                        <p:tgtEl>
                                          <p:spTgt spid="7218"/>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8" fill="hold" grpId="0" nodeType="clickEffect">
                                  <p:stCondLst>
                                    <p:cond delay="0"/>
                                  </p:stCondLst>
                                  <p:childTnLst>
                                    <p:set>
                                      <p:cBhvr>
                                        <p:cTn id="86" dur="1" fill="hold">
                                          <p:stCondLst>
                                            <p:cond delay="0"/>
                                          </p:stCondLst>
                                        </p:cTn>
                                        <p:tgtEl>
                                          <p:spTgt spid="7216"/>
                                        </p:tgtEl>
                                        <p:attrNameLst>
                                          <p:attrName>style.visibility</p:attrName>
                                        </p:attrNameLst>
                                      </p:cBhvr>
                                      <p:to>
                                        <p:strVal val="visible"/>
                                      </p:to>
                                    </p:set>
                                    <p:animEffect transition="in" filter="wipe(left)">
                                      <p:cBhvr>
                                        <p:cTn id="87" dur="500"/>
                                        <p:tgtEl>
                                          <p:spTgt spid="7216"/>
                                        </p:tgtEl>
                                      </p:cBhvr>
                                    </p:animEffect>
                                  </p:childTnLst>
                                </p:cTn>
                              </p:par>
                            </p:childTnLst>
                          </p:cTn>
                        </p:par>
                      </p:childTnLst>
                    </p:cTn>
                  </p:par>
                  <p:par>
                    <p:cTn id="88" fill="hold">
                      <p:stCondLst>
                        <p:cond delay="indefinite"/>
                      </p:stCondLst>
                      <p:childTnLst>
                        <p:par>
                          <p:cTn id="89" fill="hold">
                            <p:stCondLst>
                              <p:cond delay="0"/>
                            </p:stCondLst>
                            <p:childTnLst>
                              <p:par>
                                <p:cTn id="90" presetID="16" presetClass="entr" presetSubtype="26" fill="hold" grpId="0" nodeType="clickEffect">
                                  <p:stCondLst>
                                    <p:cond delay="0"/>
                                  </p:stCondLst>
                                  <p:childTnLst>
                                    <p:set>
                                      <p:cBhvr>
                                        <p:cTn id="91" dur="1" fill="hold">
                                          <p:stCondLst>
                                            <p:cond delay="0"/>
                                          </p:stCondLst>
                                        </p:cTn>
                                        <p:tgtEl>
                                          <p:spTgt spid="7217"/>
                                        </p:tgtEl>
                                        <p:attrNameLst>
                                          <p:attrName>style.visibility</p:attrName>
                                        </p:attrNameLst>
                                      </p:cBhvr>
                                      <p:to>
                                        <p:strVal val="visible"/>
                                      </p:to>
                                    </p:set>
                                    <p:animEffect transition="in" filter="barn(inHorizontal)">
                                      <p:cBhvr>
                                        <p:cTn id="92" dur="500"/>
                                        <p:tgtEl>
                                          <p:spTgt spid="7217"/>
                                        </p:tgtEl>
                                      </p:cBhvr>
                                    </p:animEffect>
                                  </p:childTnLst>
                                </p:cTn>
                              </p:par>
                            </p:childTnLst>
                          </p:cTn>
                        </p:par>
                      </p:childTnLst>
                    </p:cTn>
                  </p:par>
                  <p:par>
                    <p:cTn id="93" fill="hold">
                      <p:stCondLst>
                        <p:cond delay="indefinite"/>
                      </p:stCondLst>
                      <p:childTnLst>
                        <p:par>
                          <p:cTn id="94" fill="hold">
                            <p:stCondLst>
                              <p:cond delay="0"/>
                            </p:stCondLst>
                            <p:childTnLst>
                              <p:par>
                                <p:cTn id="95" presetID="16" presetClass="entr" presetSubtype="26" fill="hold" grpId="0" nodeType="clickEffect">
                                  <p:stCondLst>
                                    <p:cond delay="0"/>
                                  </p:stCondLst>
                                  <p:childTnLst>
                                    <p:set>
                                      <p:cBhvr>
                                        <p:cTn id="96" dur="1" fill="hold">
                                          <p:stCondLst>
                                            <p:cond delay="0"/>
                                          </p:stCondLst>
                                        </p:cTn>
                                        <p:tgtEl>
                                          <p:spTgt spid="7219"/>
                                        </p:tgtEl>
                                        <p:attrNameLst>
                                          <p:attrName>style.visibility</p:attrName>
                                        </p:attrNameLst>
                                      </p:cBhvr>
                                      <p:to>
                                        <p:strVal val="visible"/>
                                      </p:to>
                                    </p:set>
                                    <p:animEffect transition="in" filter="barn(inHorizontal)">
                                      <p:cBhvr>
                                        <p:cTn id="97" dur="500"/>
                                        <p:tgtEl>
                                          <p:spTgt spid="7219"/>
                                        </p:tgtEl>
                                      </p:cBhvr>
                                    </p:animEffect>
                                  </p:childTnLst>
                                </p:cTn>
                              </p:par>
                            </p:childTnLst>
                          </p:cTn>
                        </p:par>
                      </p:childTnLst>
                    </p:cTn>
                  </p:par>
                  <p:par>
                    <p:cTn id="98" fill="hold">
                      <p:stCondLst>
                        <p:cond delay="indefinite"/>
                      </p:stCondLst>
                      <p:childTnLst>
                        <p:par>
                          <p:cTn id="99" fill="hold">
                            <p:stCondLst>
                              <p:cond delay="0"/>
                            </p:stCondLst>
                            <p:childTnLst>
                              <p:par>
                                <p:cTn id="100" presetID="22" presetClass="entr" presetSubtype="2" fill="hold" grpId="0" nodeType="clickEffect">
                                  <p:stCondLst>
                                    <p:cond delay="0"/>
                                  </p:stCondLst>
                                  <p:childTnLst>
                                    <p:set>
                                      <p:cBhvr>
                                        <p:cTn id="101" dur="1" fill="hold">
                                          <p:stCondLst>
                                            <p:cond delay="0"/>
                                          </p:stCondLst>
                                        </p:cTn>
                                        <p:tgtEl>
                                          <p:spTgt spid="7224"/>
                                        </p:tgtEl>
                                        <p:attrNameLst>
                                          <p:attrName>style.visibility</p:attrName>
                                        </p:attrNameLst>
                                      </p:cBhvr>
                                      <p:to>
                                        <p:strVal val="visible"/>
                                      </p:to>
                                    </p:set>
                                    <p:animEffect transition="in" filter="wipe(right)">
                                      <p:cBhvr>
                                        <p:cTn id="102" dur="500"/>
                                        <p:tgtEl>
                                          <p:spTgt spid="7224"/>
                                        </p:tgtEl>
                                      </p:cBhvr>
                                    </p:animEffect>
                                  </p:childTnLst>
                                </p:cTn>
                              </p:par>
                            </p:childTnLst>
                          </p:cTn>
                        </p:par>
                      </p:childTnLst>
                    </p:cTn>
                  </p:par>
                  <p:par>
                    <p:cTn id="103" fill="hold">
                      <p:stCondLst>
                        <p:cond delay="indefinite"/>
                      </p:stCondLst>
                      <p:childTnLst>
                        <p:par>
                          <p:cTn id="104" fill="hold">
                            <p:stCondLst>
                              <p:cond delay="0"/>
                            </p:stCondLst>
                            <p:childTnLst>
                              <p:par>
                                <p:cTn id="105" presetID="16" presetClass="entr" presetSubtype="26" fill="hold" grpId="0" nodeType="clickEffect">
                                  <p:stCondLst>
                                    <p:cond delay="0"/>
                                  </p:stCondLst>
                                  <p:childTnLst>
                                    <p:set>
                                      <p:cBhvr>
                                        <p:cTn id="106" dur="1" fill="hold">
                                          <p:stCondLst>
                                            <p:cond delay="0"/>
                                          </p:stCondLst>
                                        </p:cTn>
                                        <p:tgtEl>
                                          <p:spTgt spid="7222"/>
                                        </p:tgtEl>
                                        <p:attrNameLst>
                                          <p:attrName>style.visibility</p:attrName>
                                        </p:attrNameLst>
                                      </p:cBhvr>
                                      <p:to>
                                        <p:strVal val="visible"/>
                                      </p:to>
                                    </p:set>
                                    <p:animEffect transition="in" filter="barn(inHorizontal)">
                                      <p:cBhvr>
                                        <p:cTn id="107" dur="500"/>
                                        <p:tgtEl>
                                          <p:spTgt spid="7222"/>
                                        </p:tgtEl>
                                      </p:cBhvr>
                                    </p:animEffect>
                                  </p:childTnLst>
                                </p:cTn>
                              </p:par>
                            </p:childTnLst>
                          </p:cTn>
                        </p:par>
                      </p:childTnLst>
                    </p:cTn>
                  </p:par>
                  <p:par>
                    <p:cTn id="108" fill="hold">
                      <p:stCondLst>
                        <p:cond delay="indefinite"/>
                      </p:stCondLst>
                      <p:childTnLst>
                        <p:par>
                          <p:cTn id="109" fill="hold">
                            <p:stCondLst>
                              <p:cond delay="0"/>
                            </p:stCondLst>
                            <p:childTnLst>
                              <p:par>
                                <p:cTn id="110" presetID="16" presetClass="entr" presetSubtype="26" fill="hold" grpId="0" nodeType="clickEffect">
                                  <p:stCondLst>
                                    <p:cond delay="0"/>
                                  </p:stCondLst>
                                  <p:childTnLst>
                                    <p:set>
                                      <p:cBhvr>
                                        <p:cTn id="111" dur="1" fill="hold">
                                          <p:stCondLst>
                                            <p:cond delay="0"/>
                                          </p:stCondLst>
                                        </p:cTn>
                                        <p:tgtEl>
                                          <p:spTgt spid="7221"/>
                                        </p:tgtEl>
                                        <p:attrNameLst>
                                          <p:attrName>style.visibility</p:attrName>
                                        </p:attrNameLst>
                                      </p:cBhvr>
                                      <p:to>
                                        <p:strVal val="visible"/>
                                      </p:to>
                                    </p:set>
                                    <p:animEffect transition="in" filter="barn(inHorizontal)">
                                      <p:cBhvr>
                                        <p:cTn id="112" dur="500"/>
                                        <p:tgtEl>
                                          <p:spTgt spid="7221"/>
                                        </p:tgtEl>
                                      </p:cBhvr>
                                    </p:animEffect>
                                  </p:childTnLst>
                                </p:cTn>
                              </p:par>
                            </p:childTnLst>
                          </p:cTn>
                        </p:par>
                      </p:childTnLst>
                    </p:cTn>
                  </p:par>
                  <p:par>
                    <p:cTn id="113" fill="hold">
                      <p:stCondLst>
                        <p:cond delay="indefinite"/>
                      </p:stCondLst>
                      <p:childTnLst>
                        <p:par>
                          <p:cTn id="114" fill="hold">
                            <p:stCondLst>
                              <p:cond delay="0"/>
                            </p:stCondLst>
                            <p:childTnLst>
                              <p:par>
                                <p:cTn id="115" presetID="22" presetClass="entr" presetSubtype="8" fill="hold" grpId="0" nodeType="clickEffect">
                                  <p:stCondLst>
                                    <p:cond delay="0"/>
                                  </p:stCondLst>
                                  <p:childTnLst>
                                    <p:set>
                                      <p:cBhvr>
                                        <p:cTn id="116" dur="1" fill="hold">
                                          <p:stCondLst>
                                            <p:cond delay="0"/>
                                          </p:stCondLst>
                                        </p:cTn>
                                        <p:tgtEl>
                                          <p:spTgt spid="7225"/>
                                        </p:tgtEl>
                                        <p:attrNameLst>
                                          <p:attrName>style.visibility</p:attrName>
                                        </p:attrNameLst>
                                      </p:cBhvr>
                                      <p:to>
                                        <p:strVal val="visible"/>
                                      </p:to>
                                    </p:set>
                                    <p:animEffect transition="in" filter="wipe(left)">
                                      <p:cBhvr>
                                        <p:cTn id="117" dur="500"/>
                                        <p:tgtEl>
                                          <p:spTgt spid="7225"/>
                                        </p:tgtEl>
                                      </p:cBhvr>
                                    </p:animEffect>
                                  </p:childTnLst>
                                </p:cTn>
                              </p:par>
                            </p:childTnLst>
                          </p:cTn>
                        </p:par>
                      </p:childTnLst>
                    </p:cTn>
                  </p:par>
                  <p:par>
                    <p:cTn id="118" fill="hold">
                      <p:stCondLst>
                        <p:cond delay="indefinite"/>
                      </p:stCondLst>
                      <p:childTnLst>
                        <p:par>
                          <p:cTn id="119" fill="hold">
                            <p:stCondLst>
                              <p:cond delay="0"/>
                            </p:stCondLst>
                            <p:childTnLst>
                              <p:par>
                                <p:cTn id="120" presetID="16" presetClass="entr" presetSubtype="26" fill="hold" grpId="0" nodeType="clickEffect">
                                  <p:stCondLst>
                                    <p:cond delay="0"/>
                                  </p:stCondLst>
                                  <p:childTnLst>
                                    <p:set>
                                      <p:cBhvr>
                                        <p:cTn id="121" dur="1" fill="hold">
                                          <p:stCondLst>
                                            <p:cond delay="0"/>
                                          </p:stCondLst>
                                        </p:cTn>
                                        <p:tgtEl>
                                          <p:spTgt spid="7223"/>
                                        </p:tgtEl>
                                        <p:attrNameLst>
                                          <p:attrName>style.visibility</p:attrName>
                                        </p:attrNameLst>
                                      </p:cBhvr>
                                      <p:to>
                                        <p:strVal val="visible"/>
                                      </p:to>
                                    </p:set>
                                    <p:animEffect transition="in" filter="barn(inHorizontal)">
                                      <p:cBhvr>
                                        <p:cTn id="122" dur="500"/>
                                        <p:tgtEl>
                                          <p:spTgt spid="7223"/>
                                        </p:tgtEl>
                                      </p:cBhvr>
                                    </p:animEffect>
                                  </p:childTnLst>
                                </p:cTn>
                              </p:par>
                            </p:childTnLst>
                          </p:cTn>
                        </p:par>
                      </p:childTnLst>
                    </p:cTn>
                  </p:par>
                  <p:par>
                    <p:cTn id="123" fill="hold">
                      <p:stCondLst>
                        <p:cond delay="indefinite"/>
                      </p:stCondLst>
                      <p:childTnLst>
                        <p:par>
                          <p:cTn id="124" fill="hold">
                            <p:stCondLst>
                              <p:cond delay="0"/>
                            </p:stCondLst>
                            <p:childTnLst>
                              <p:par>
                                <p:cTn id="125" presetID="16" presetClass="entr" presetSubtype="26" fill="hold" grpId="0" nodeType="clickEffect">
                                  <p:stCondLst>
                                    <p:cond delay="0"/>
                                  </p:stCondLst>
                                  <p:childTnLst>
                                    <p:set>
                                      <p:cBhvr>
                                        <p:cTn id="126" dur="1" fill="hold">
                                          <p:stCondLst>
                                            <p:cond delay="0"/>
                                          </p:stCondLst>
                                        </p:cTn>
                                        <p:tgtEl>
                                          <p:spTgt spid="7220"/>
                                        </p:tgtEl>
                                        <p:attrNameLst>
                                          <p:attrName>style.visibility</p:attrName>
                                        </p:attrNameLst>
                                      </p:cBhvr>
                                      <p:to>
                                        <p:strVal val="visible"/>
                                      </p:to>
                                    </p:set>
                                    <p:animEffect transition="in" filter="barn(inHorizontal)">
                                      <p:cBhvr>
                                        <p:cTn id="127" dur="500"/>
                                        <p:tgtEl>
                                          <p:spTgt spid="7220"/>
                                        </p:tgtEl>
                                      </p:cBhvr>
                                    </p:animEffect>
                                  </p:childTnLst>
                                </p:cTn>
                              </p:par>
                            </p:childTnLst>
                          </p:cTn>
                        </p:par>
                      </p:childTnLst>
                    </p:cTn>
                  </p:par>
                  <p:par>
                    <p:cTn id="128" fill="hold">
                      <p:stCondLst>
                        <p:cond delay="indefinite"/>
                      </p:stCondLst>
                      <p:childTnLst>
                        <p:par>
                          <p:cTn id="129" fill="hold">
                            <p:stCondLst>
                              <p:cond delay="0"/>
                            </p:stCondLst>
                            <p:childTnLst>
                              <p:par>
                                <p:cTn id="130" presetID="22" presetClass="entr" presetSubtype="1" fill="hold" nodeType="clickEffect">
                                  <p:stCondLst>
                                    <p:cond delay="0"/>
                                  </p:stCondLst>
                                  <p:childTnLst>
                                    <p:set>
                                      <p:cBhvr>
                                        <p:cTn id="131" dur="1" fill="hold">
                                          <p:stCondLst>
                                            <p:cond delay="0"/>
                                          </p:stCondLst>
                                        </p:cTn>
                                        <p:tgtEl>
                                          <p:spTgt spid="7226"/>
                                        </p:tgtEl>
                                        <p:attrNameLst>
                                          <p:attrName>style.visibility</p:attrName>
                                        </p:attrNameLst>
                                      </p:cBhvr>
                                      <p:to>
                                        <p:strVal val="visible"/>
                                      </p:to>
                                    </p:set>
                                    <p:animEffect transition="in" filter="wipe(up)">
                                      <p:cBhvr>
                                        <p:cTn id="132" dur="500"/>
                                        <p:tgtEl>
                                          <p:spTgt spid="7226"/>
                                        </p:tgtEl>
                                      </p:cBhvr>
                                    </p:animEffect>
                                  </p:childTnLst>
                                </p:cTn>
                              </p:par>
                            </p:childTnLst>
                          </p:cTn>
                        </p:par>
                      </p:childTnLst>
                    </p:cTn>
                  </p:par>
                  <p:par>
                    <p:cTn id="133" fill="hold">
                      <p:stCondLst>
                        <p:cond delay="indefinite"/>
                      </p:stCondLst>
                      <p:childTnLst>
                        <p:par>
                          <p:cTn id="134" fill="hold">
                            <p:stCondLst>
                              <p:cond delay="0"/>
                            </p:stCondLst>
                            <p:childTnLst>
                              <p:par>
                                <p:cTn id="135" presetID="22" presetClass="entr" presetSubtype="1" fill="hold" nodeType="clickEffect">
                                  <p:stCondLst>
                                    <p:cond delay="0"/>
                                  </p:stCondLst>
                                  <p:childTnLst>
                                    <p:set>
                                      <p:cBhvr>
                                        <p:cTn id="136" dur="1" fill="hold">
                                          <p:stCondLst>
                                            <p:cond delay="0"/>
                                          </p:stCondLst>
                                        </p:cTn>
                                        <p:tgtEl>
                                          <p:spTgt spid="7227"/>
                                        </p:tgtEl>
                                        <p:attrNameLst>
                                          <p:attrName>style.visibility</p:attrName>
                                        </p:attrNameLst>
                                      </p:cBhvr>
                                      <p:to>
                                        <p:strVal val="visible"/>
                                      </p:to>
                                    </p:set>
                                    <p:animEffect transition="in" filter="wipe(up)">
                                      <p:cBhvr>
                                        <p:cTn id="137" dur="500"/>
                                        <p:tgtEl>
                                          <p:spTgt spid="7227"/>
                                        </p:tgtEl>
                                      </p:cBhvr>
                                    </p:animEffect>
                                  </p:childTnLst>
                                </p:cTn>
                              </p:par>
                            </p:childTnLst>
                          </p:cTn>
                        </p:par>
                      </p:childTnLst>
                    </p:cTn>
                  </p:par>
                  <p:par>
                    <p:cTn id="138" fill="hold">
                      <p:stCondLst>
                        <p:cond delay="indefinite"/>
                      </p:stCondLst>
                      <p:childTnLst>
                        <p:par>
                          <p:cTn id="139" fill="hold">
                            <p:stCondLst>
                              <p:cond delay="0"/>
                            </p:stCondLst>
                            <p:childTnLst>
                              <p:par>
                                <p:cTn id="140" presetID="22" presetClass="entr" presetSubtype="1" fill="hold" nodeType="clickEffect">
                                  <p:stCondLst>
                                    <p:cond delay="0"/>
                                  </p:stCondLst>
                                  <p:childTnLst>
                                    <p:set>
                                      <p:cBhvr>
                                        <p:cTn id="141" dur="1" fill="hold">
                                          <p:stCondLst>
                                            <p:cond delay="0"/>
                                          </p:stCondLst>
                                        </p:cTn>
                                        <p:tgtEl>
                                          <p:spTgt spid="7228"/>
                                        </p:tgtEl>
                                        <p:attrNameLst>
                                          <p:attrName>style.visibility</p:attrName>
                                        </p:attrNameLst>
                                      </p:cBhvr>
                                      <p:to>
                                        <p:strVal val="visible"/>
                                      </p:to>
                                    </p:set>
                                    <p:animEffect transition="in" filter="wipe(up)">
                                      <p:cBhvr>
                                        <p:cTn id="142" dur="500"/>
                                        <p:tgtEl>
                                          <p:spTgt spid="72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93" grpId="0" animBg="1"/>
      <p:bldP spid="7197" grpId="0" animBg="1"/>
      <p:bldP spid="7212" grpId="0" autoUpdateAnimBg="0"/>
      <p:bldP spid="7213" grpId="0" autoUpdateAnimBg="0"/>
      <p:bldP spid="7214" grpId="0" animBg="1"/>
      <p:bldP spid="7215" grpId="0" animBg="1"/>
      <p:bldP spid="7216" grpId="0" animBg="1"/>
      <p:bldP spid="7217" grpId="0" animBg="1"/>
      <p:bldP spid="7218" grpId="0" autoUpdateAnimBg="0"/>
      <p:bldP spid="7219" grpId="0" autoUpdateAnimBg="0"/>
      <p:bldP spid="7220" grpId="0" autoUpdateAnimBg="0"/>
      <p:bldP spid="7221" grpId="0" autoUpdateAnimBg="0"/>
      <p:bldP spid="7222" grpId="0" animBg="1"/>
      <p:bldP spid="7223" grpId="0" animBg="1"/>
      <p:bldP spid="7224" grpId="0" animBg="1"/>
      <p:bldP spid="7225" grpId="0" animBg="1"/>
      <p:bldP spid="7230" grpId="0" autoUpdateAnimBg="0"/>
      <p:bldP spid="54" grpId="0" autoUpdateAnimBg="0"/>
      <p:bldP spid="56" grpId="0"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46" name="Text Box 54"/>
          <p:cNvSpPr txBox="1">
            <a:spLocks noChangeArrowheads="1"/>
          </p:cNvSpPr>
          <p:nvPr/>
        </p:nvSpPr>
        <p:spPr bwMode="auto">
          <a:xfrm>
            <a:off x="142875" y="127254"/>
            <a:ext cx="8686800" cy="923330"/>
          </a:xfrm>
          <a:prstGeom prst="rect">
            <a:avLst/>
          </a:prstGeom>
          <a:noFill/>
          <a:ln w="9525">
            <a:noFill/>
            <a:miter lim="800000"/>
            <a:headEnd/>
            <a:tailEnd/>
          </a:ln>
        </p:spPr>
        <p:txBody>
          <a:bodyPr>
            <a:spAutoFit/>
          </a:bodyPr>
          <a:lstStyle/>
          <a:p>
            <a:pPr algn="just">
              <a:spcBef>
                <a:spcPct val="50000"/>
              </a:spcBef>
            </a:pPr>
            <a:r>
              <a:rPr lang="tr-TR" sz="1800" b="1">
                <a:solidFill>
                  <a:schemeClr val="tx2"/>
                </a:solidFill>
                <a:latin typeface="Calibri" pitchFamily="34" charset="0"/>
              </a:rPr>
              <a:t>Aralıklar.</a:t>
            </a:r>
            <a:r>
              <a:rPr lang="tr-TR" sz="1800" b="1">
                <a:solidFill>
                  <a:srgbClr val="0000FF"/>
                </a:solidFill>
                <a:latin typeface="Calibri" pitchFamily="34" charset="0"/>
              </a:rPr>
              <a:t> Sayı ekseni kullanılarak her reel sayı kümesi sayı ekseni üzerinde noktalar kümesi olarak gösterilebilir. Bunlardan en çok karşılaşacağımız küme türleri  </a:t>
            </a:r>
            <a:r>
              <a:rPr lang="tr-TR" sz="1800" b="1">
                <a:solidFill>
                  <a:srgbClr val="FF0000"/>
                </a:solidFill>
                <a:latin typeface="Calibri" pitchFamily="34" charset="0"/>
              </a:rPr>
              <a:t>aralık</a:t>
            </a:r>
            <a:r>
              <a:rPr lang="tr-TR" sz="1800" b="1">
                <a:solidFill>
                  <a:srgbClr val="0000FF"/>
                </a:solidFill>
                <a:latin typeface="Calibri" pitchFamily="34" charset="0"/>
              </a:rPr>
              <a:t>lardır. Aşağıda, aralıkların tanımlarını ve sayı ekseni üzerinde gösterilişlerini veriyoruz:</a:t>
            </a:r>
          </a:p>
        </p:txBody>
      </p:sp>
      <p:graphicFrame>
        <p:nvGraphicFramePr>
          <p:cNvPr id="8247" name="Object 55"/>
          <p:cNvGraphicFramePr>
            <a:graphicFrameLocks noChangeAspect="1"/>
          </p:cNvGraphicFramePr>
          <p:nvPr>
            <p:extLst>
              <p:ext uri="{D42A27DB-BD31-4B8C-83A1-F6EECF244321}">
                <p14:modId xmlns:p14="http://schemas.microsoft.com/office/powerpoint/2010/main" val="3899436482"/>
              </p:ext>
            </p:extLst>
          </p:nvPr>
        </p:nvGraphicFramePr>
        <p:xfrm>
          <a:off x="1015738" y="1690279"/>
          <a:ext cx="2005012" cy="323850"/>
        </p:xfrm>
        <a:graphic>
          <a:graphicData uri="http://schemas.openxmlformats.org/presentationml/2006/ole">
            <mc:AlternateContent xmlns:mc="http://schemas.openxmlformats.org/markup-compatibility/2006">
              <mc:Choice xmlns:v="urn:schemas-microsoft-com:vml" Requires="v">
                <p:oleObj spid="_x0000_s9246" name="Denklem" r:id="rId3" imgW="1257120" imgH="203040" progId="Equation.3">
                  <p:embed/>
                </p:oleObj>
              </mc:Choice>
              <mc:Fallback>
                <p:oleObj name="Denklem" r:id="rId3" imgW="1257120" imgH="203040" progId="Equation.3">
                  <p:embed/>
                  <p:pic>
                    <p:nvPicPr>
                      <p:cNvPr id="0" name="Object 5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15738" y="1690279"/>
                        <a:ext cx="2005012" cy="3238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248" name="Line 56"/>
          <p:cNvSpPr>
            <a:spLocks noChangeShapeType="1"/>
          </p:cNvSpPr>
          <p:nvPr/>
        </p:nvSpPr>
        <p:spPr bwMode="auto">
          <a:xfrm>
            <a:off x="4235450" y="1751267"/>
            <a:ext cx="4648200" cy="0"/>
          </a:xfrm>
          <a:prstGeom prst="line">
            <a:avLst/>
          </a:prstGeom>
          <a:noFill/>
          <a:ln w="9525">
            <a:solidFill>
              <a:schemeClr val="tx1"/>
            </a:solidFill>
            <a:round/>
            <a:headEnd/>
            <a:tailEnd/>
          </a:ln>
        </p:spPr>
        <p:txBody>
          <a:bodyPr wrap="none" anchor="ctr"/>
          <a:lstStyle/>
          <a:p>
            <a:endParaRPr lang="tr-TR">
              <a:latin typeface="Calibri" pitchFamily="34" charset="0"/>
            </a:endParaRPr>
          </a:p>
        </p:txBody>
      </p:sp>
      <p:sp>
        <p:nvSpPr>
          <p:cNvPr id="8250" name="Oval 58"/>
          <p:cNvSpPr>
            <a:spLocks noChangeArrowheads="1"/>
          </p:cNvSpPr>
          <p:nvPr/>
        </p:nvSpPr>
        <p:spPr bwMode="auto">
          <a:xfrm>
            <a:off x="7435850" y="1716342"/>
            <a:ext cx="76200" cy="76200"/>
          </a:xfrm>
          <a:prstGeom prst="ellipse">
            <a:avLst/>
          </a:prstGeom>
          <a:solidFill>
            <a:schemeClr val="bg1"/>
          </a:solidFill>
          <a:ln w="9525">
            <a:solidFill>
              <a:srgbClr val="FF0000"/>
            </a:solidFill>
            <a:round/>
            <a:headEnd/>
            <a:tailEnd/>
          </a:ln>
        </p:spPr>
        <p:txBody>
          <a:bodyPr wrap="none" anchor="ctr"/>
          <a:lstStyle/>
          <a:p>
            <a:endParaRPr lang="tr-TR">
              <a:latin typeface="Calibri" pitchFamily="34" charset="0"/>
            </a:endParaRPr>
          </a:p>
        </p:txBody>
      </p:sp>
      <p:sp>
        <p:nvSpPr>
          <p:cNvPr id="8249" name="Oval 57"/>
          <p:cNvSpPr>
            <a:spLocks noChangeArrowheads="1"/>
          </p:cNvSpPr>
          <p:nvPr/>
        </p:nvSpPr>
        <p:spPr bwMode="auto">
          <a:xfrm>
            <a:off x="5378450" y="1716342"/>
            <a:ext cx="76200" cy="76200"/>
          </a:xfrm>
          <a:prstGeom prst="ellipse">
            <a:avLst/>
          </a:prstGeom>
          <a:solidFill>
            <a:schemeClr val="bg1"/>
          </a:solidFill>
          <a:ln w="9525">
            <a:solidFill>
              <a:srgbClr val="FF0000"/>
            </a:solidFill>
            <a:round/>
            <a:headEnd/>
            <a:tailEnd/>
          </a:ln>
        </p:spPr>
        <p:txBody>
          <a:bodyPr wrap="none" anchor="ctr"/>
          <a:lstStyle/>
          <a:p>
            <a:endParaRPr lang="tr-TR">
              <a:latin typeface="Calibri" pitchFamily="34" charset="0"/>
            </a:endParaRPr>
          </a:p>
        </p:txBody>
      </p:sp>
      <p:sp>
        <p:nvSpPr>
          <p:cNvPr id="8251" name="Line 59"/>
          <p:cNvSpPr>
            <a:spLocks noChangeShapeType="1"/>
          </p:cNvSpPr>
          <p:nvPr/>
        </p:nvSpPr>
        <p:spPr bwMode="auto">
          <a:xfrm>
            <a:off x="5437188" y="1746504"/>
            <a:ext cx="2016125" cy="0"/>
          </a:xfrm>
          <a:prstGeom prst="line">
            <a:avLst/>
          </a:prstGeom>
          <a:noFill/>
          <a:ln w="57150">
            <a:solidFill>
              <a:srgbClr val="FF0000"/>
            </a:solidFill>
            <a:round/>
            <a:headEnd/>
            <a:tailEnd/>
          </a:ln>
        </p:spPr>
        <p:txBody>
          <a:bodyPr wrap="none" anchor="ctr"/>
          <a:lstStyle/>
          <a:p>
            <a:endParaRPr lang="tr-TR">
              <a:latin typeface="Calibri" pitchFamily="34" charset="0"/>
            </a:endParaRPr>
          </a:p>
        </p:txBody>
      </p:sp>
      <p:sp>
        <p:nvSpPr>
          <p:cNvPr id="8252" name="Text Box 60"/>
          <p:cNvSpPr txBox="1">
            <a:spLocks noChangeArrowheads="1"/>
          </p:cNvSpPr>
          <p:nvPr/>
        </p:nvSpPr>
        <p:spPr bwMode="auto">
          <a:xfrm>
            <a:off x="5267325" y="1322642"/>
            <a:ext cx="381000" cy="396875"/>
          </a:xfrm>
          <a:prstGeom prst="rect">
            <a:avLst/>
          </a:prstGeom>
          <a:noFill/>
          <a:ln w="9525">
            <a:noFill/>
            <a:miter lim="800000"/>
            <a:headEnd/>
            <a:tailEnd/>
          </a:ln>
        </p:spPr>
        <p:txBody>
          <a:bodyPr>
            <a:spAutoFit/>
          </a:bodyPr>
          <a:lstStyle/>
          <a:p>
            <a:pPr>
              <a:spcBef>
                <a:spcPct val="50000"/>
              </a:spcBef>
            </a:pPr>
            <a:r>
              <a:rPr lang="en-AU" sz="2000" i="1">
                <a:latin typeface="Calibri" pitchFamily="34" charset="0"/>
              </a:rPr>
              <a:t>a</a:t>
            </a:r>
          </a:p>
        </p:txBody>
      </p:sp>
      <p:sp>
        <p:nvSpPr>
          <p:cNvPr id="8253" name="Text Box 61"/>
          <p:cNvSpPr txBox="1">
            <a:spLocks noChangeArrowheads="1"/>
          </p:cNvSpPr>
          <p:nvPr/>
        </p:nvSpPr>
        <p:spPr bwMode="auto">
          <a:xfrm>
            <a:off x="7359650" y="1294067"/>
            <a:ext cx="381000" cy="396875"/>
          </a:xfrm>
          <a:prstGeom prst="rect">
            <a:avLst/>
          </a:prstGeom>
          <a:noFill/>
          <a:ln w="9525">
            <a:noFill/>
            <a:miter lim="800000"/>
            <a:headEnd/>
            <a:tailEnd/>
          </a:ln>
        </p:spPr>
        <p:txBody>
          <a:bodyPr>
            <a:spAutoFit/>
          </a:bodyPr>
          <a:lstStyle/>
          <a:p>
            <a:pPr>
              <a:spcBef>
                <a:spcPct val="50000"/>
              </a:spcBef>
            </a:pPr>
            <a:r>
              <a:rPr lang="en-AU" sz="2000" i="1">
                <a:latin typeface="Calibri" pitchFamily="34" charset="0"/>
              </a:rPr>
              <a:t>b</a:t>
            </a:r>
          </a:p>
        </p:txBody>
      </p:sp>
      <p:graphicFrame>
        <p:nvGraphicFramePr>
          <p:cNvPr id="8254" name="Object 62"/>
          <p:cNvGraphicFramePr>
            <a:graphicFrameLocks noChangeAspect="1"/>
          </p:cNvGraphicFramePr>
          <p:nvPr>
            <p:extLst>
              <p:ext uri="{D42A27DB-BD31-4B8C-83A1-F6EECF244321}">
                <p14:modId xmlns:p14="http://schemas.microsoft.com/office/powerpoint/2010/main" val="771750006"/>
              </p:ext>
            </p:extLst>
          </p:nvPr>
        </p:nvGraphicFramePr>
        <p:xfrm>
          <a:off x="1030288" y="2459292"/>
          <a:ext cx="1997075" cy="323850"/>
        </p:xfrm>
        <a:graphic>
          <a:graphicData uri="http://schemas.openxmlformats.org/presentationml/2006/ole">
            <mc:AlternateContent xmlns:mc="http://schemas.openxmlformats.org/markup-compatibility/2006">
              <mc:Choice xmlns:v="urn:schemas-microsoft-com:vml" Requires="v">
                <p:oleObj spid="_x0000_s9247" name="Denklem" r:id="rId5" imgW="1244520" imgH="203040" progId="Equation.3">
                  <p:embed/>
                </p:oleObj>
              </mc:Choice>
              <mc:Fallback>
                <p:oleObj name="Denklem" r:id="rId5" imgW="1244520" imgH="203040" progId="Equation.3">
                  <p:embed/>
                  <p:pic>
                    <p:nvPicPr>
                      <p:cNvPr id="0" name="Object 6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30288" y="2459292"/>
                        <a:ext cx="1997075" cy="3238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255" name="Line 63"/>
          <p:cNvSpPr>
            <a:spLocks noChangeShapeType="1"/>
          </p:cNvSpPr>
          <p:nvPr/>
        </p:nvSpPr>
        <p:spPr bwMode="auto">
          <a:xfrm>
            <a:off x="4194175" y="2541842"/>
            <a:ext cx="4648200" cy="0"/>
          </a:xfrm>
          <a:prstGeom prst="line">
            <a:avLst/>
          </a:prstGeom>
          <a:noFill/>
          <a:ln w="9525">
            <a:solidFill>
              <a:schemeClr val="tx1"/>
            </a:solidFill>
            <a:round/>
            <a:headEnd/>
            <a:tailEnd/>
          </a:ln>
        </p:spPr>
        <p:txBody>
          <a:bodyPr wrap="none" anchor="ctr"/>
          <a:lstStyle/>
          <a:p>
            <a:endParaRPr lang="tr-TR">
              <a:latin typeface="Calibri" pitchFamily="34" charset="0"/>
            </a:endParaRPr>
          </a:p>
        </p:txBody>
      </p:sp>
      <p:sp>
        <p:nvSpPr>
          <p:cNvPr id="8256" name="Oval 64"/>
          <p:cNvSpPr>
            <a:spLocks noChangeArrowheads="1"/>
          </p:cNvSpPr>
          <p:nvPr/>
        </p:nvSpPr>
        <p:spPr bwMode="auto">
          <a:xfrm>
            <a:off x="7394575" y="2506917"/>
            <a:ext cx="76200" cy="76200"/>
          </a:xfrm>
          <a:prstGeom prst="ellipse">
            <a:avLst/>
          </a:prstGeom>
          <a:solidFill>
            <a:schemeClr val="bg1"/>
          </a:solidFill>
          <a:ln w="9525">
            <a:solidFill>
              <a:srgbClr val="FF0000"/>
            </a:solidFill>
            <a:round/>
            <a:headEnd/>
            <a:tailEnd/>
          </a:ln>
        </p:spPr>
        <p:txBody>
          <a:bodyPr wrap="none" anchor="ctr"/>
          <a:lstStyle/>
          <a:p>
            <a:endParaRPr lang="tr-TR">
              <a:latin typeface="Calibri" pitchFamily="34" charset="0"/>
            </a:endParaRPr>
          </a:p>
        </p:txBody>
      </p:sp>
      <p:sp>
        <p:nvSpPr>
          <p:cNvPr id="8257" name="Oval 65"/>
          <p:cNvSpPr>
            <a:spLocks noChangeArrowheads="1"/>
          </p:cNvSpPr>
          <p:nvPr/>
        </p:nvSpPr>
        <p:spPr bwMode="auto">
          <a:xfrm>
            <a:off x="5337175" y="2506917"/>
            <a:ext cx="76200" cy="76200"/>
          </a:xfrm>
          <a:prstGeom prst="ellipse">
            <a:avLst/>
          </a:prstGeom>
          <a:solidFill>
            <a:schemeClr val="bg1"/>
          </a:solidFill>
          <a:ln w="9525">
            <a:solidFill>
              <a:srgbClr val="FF0000"/>
            </a:solidFill>
            <a:round/>
            <a:headEnd/>
            <a:tailEnd/>
          </a:ln>
        </p:spPr>
        <p:txBody>
          <a:bodyPr wrap="none" anchor="ctr"/>
          <a:lstStyle/>
          <a:p>
            <a:endParaRPr lang="tr-TR">
              <a:latin typeface="Calibri" pitchFamily="34" charset="0"/>
            </a:endParaRPr>
          </a:p>
        </p:txBody>
      </p:sp>
      <p:sp>
        <p:nvSpPr>
          <p:cNvPr id="8258" name="Line 66"/>
          <p:cNvSpPr>
            <a:spLocks noChangeShapeType="1"/>
          </p:cNvSpPr>
          <p:nvPr/>
        </p:nvSpPr>
        <p:spPr bwMode="auto">
          <a:xfrm>
            <a:off x="5395913" y="2548192"/>
            <a:ext cx="2016125" cy="0"/>
          </a:xfrm>
          <a:prstGeom prst="line">
            <a:avLst/>
          </a:prstGeom>
          <a:noFill/>
          <a:ln w="57150">
            <a:solidFill>
              <a:srgbClr val="FF0000"/>
            </a:solidFill>
            <a:round/>
            <a:headEnd/>
            <a:tailEnd/>
          </a:ln>
        </p:spPr>
        <p:txBody>
          <a:bodyPr wrap="none" anchor="ctr"/>
          <a:lstStyle/>
          <a:p>
            <a:endParaRPr lang="tr-TR">
              <a:latin typeface="Calibri" pitchFamily="34" charset="0"/>
            </a:endParaRPr>
          </a:p>
        </p:txBody>
      </p:sp>
      <p:sp>
        <p:nvSpPr>
          <p:cNvPr id="8259" name="Text Box 67"/>
          <p:cNvSpPr txBox="1">
            <a:spLocks noChangeArrowheads="1"/>
          </p:cNvSpPr>
          <p:nvPr/>
        </p:nvSpPr>
        <p:spPr bwMode="auto">
          <a:xfrm>
            <a:off x="5226050" y="2113217"/>
            <a:ext cx="381000" cy="396875"/>
          </a:xfrm>
          <a:prstGeom prst="rect">
            <a:avLst/>
          </a:prstGeom>
          <a:noFill/>
          <a:ln w="9525">
            <a:noFill/>
            <a:miter lim="800000"/>
            <a:headEnd/>
            <a:tailEnd/>
          </a:ln>
        </p:spPr>
        <p:txBody>
          <a:bodyPr>
            <a:spAutoFit/>
          </a:bodyPr>
          <a:lstStyle/>
          <a:p>
            <a:pPr>
              <a:spcBef>
                <a:spcPct val="50000"/>
              </a:spcBef>
            </a:pPr>
            <a:r>
              <a:rPr lang="en-AU" sz="2000" i="1">
                <a:latin typeface="Calibri" pitchFamily="34" charset="0"/>
              </a:rPr>
              <a:t>a</a:t>
            </a:r>
          </a:p>
        </p:txBody>
      </p:sp>
      <p:sp>
        <p:nvSpPr>
          <p:cNvPr id="8260" name="Text Box 68"/>
          <p:cNvSpPr txBox="1">
            <a:spLocks noChangeArrowheads="1"/>
          </p:cNvSpPr>
          <p:nvPr/>
        </p:nvSpPr>
        <p:spPr bwMode="auto">
          <a:xfrm>
            <a:off x="7318375" y="2084642"/>
            <a:ext cx="381000" cy="396875"/>
          </a:xfrm>
          <a:prstGeom prst="rect">
            <a:avLst/>
          </a:prstGeom>
          <a:noFill/>
          <a:ln w="9525">
            <a:noFill/>
            <a:miter lim="800000"/>
            <a:headEnd/>
            <a:tailEnd/>
          </a:ln>
        </p:spPr>
        <p:txBody>
          <a:bodyPr>
            <a:spAutoFit/>
          </a:bodyPr>
          <a:lstStyle/>
          <a:p>
            <a:pPr>
              <a:spcBef>
                <a:spcPct val="50000"/>
              </a:spcBef>
            </a:pPr>
            <a:r>
              <a:rPr lang="en-AU" sz="2000" i="1">
                <a:latin typeface="Calibri" pitchFamily="34" charset="0"/>
              </a:rPr>
              <a:t>b</a:t>
            </a:r>
          </a:p>
        </p:txBody>
      </p:sp>
      <p:sp>
        <p:nvSpPr>
          <p:cNvPr id="8261" name="Oval 69"/>
          <p:cNvSpPr>
            <a:spLocks noChangeArrowheads="1"/>
          </p:cNvSpPr>
          <p:nvPr/>
        </p:nvSpPr>
        <p:spPr bwMode="auto">
          <a:xfrm>
            <a:off x="5349875" y="2502154"/>
            <a:ext cx="76200" cy="76200"/>
          </a:xfrm>
          <a:prstGeom prst="ellipse">
            <a:avLst/>
          </a:prstGeom>
          <a:solidFill>
            <a:srgbClr val="FF0000"/>
          </a:solidFill>
          <a:ln w="9525">
            <a:solidFill>
              <a:srgbClr val="FF0000"/>
            </a:solidFill>
            <a:round/>
            <a:headEnd/>
            <a:tailEnd/>
          </a:ln>
        </p:spPr>
        <p:txBody>
          <a:bodyPr wrap="none" anchor="ctr"/>
          <a:lstStyle/>
          <a:p>
            <a:endParaRPr lang="tr-TR">
              <a:latin typeface="Calibri" pitchFamily="34" charset="0"/>
            </a:endParaRPr>
          </a:p>
        </p:txBody>
      </p:sp>
      <p:sp>
        <p:nvSpPr>
          <p:cNvPr id="8263" name="Line 71"/>
          <p:cNvSpPr>
            <a:spLocks noChangeShapeType="1"/>
          </p:cNvSpPr>
          <p:nvPr/>
        </p:nvSpPr>
        <p:spPr bwMode="auto">
          <a:xfrm>
            <a:off x="4244975" y="3421317"/>
            <a:ext cx="4648200" cy="0"/>
          </a:xfrm>
          <a:prstGeom prst="line">
            <a:avLst/>
          </a:prstGeom>
          <a:noFill/>
          <a:ln w="9525">
            <a:solidFill>
              <a:schemeClr val="tx1"/>
            </a:solidFill>
            <a:round/>
            <a:headEnd/>
            <a:tailEnd/>
          </a:ln>
        </p:spPr>
        <p:txBody>
          <a:bodyPr wrap="none" anchor="ctr"/>
          <a:lstStyle/>
          <a:p>
            <a:endParaRPr lang="tr-TR">
              <a:latin typeface="Calibri" pitchFamily="34" charset="0"/>
            </a:endParaRPr>
          </a:p>
        </p:txBody>
      </p:sp>
      <p:sp>
        <p:nvSpPr>
          <p:cNvPr id="8264" name="Oval 72"/>
          <p:cNvSpPr>
            <a:spLocks noChangeArrowheads="1"/>
          </p:cNvSpPr>
          <p:nvPr/>
        </p:nvSpPr>
        <p:spPr bwMode="auto">
          <a:xfrm>
            <a:off x="7445375" y="3386392"/>
            <a:ext cx="76200" cy="76200"/>
          </a:xfrm>
          <a:prstGeom prst="ellipse">
            <a:avLst/>
          </a:prstGeom>
          <a:solidFill>
            <a:schemeClr val="bg1"/>
          </a:solidFill>
          <a:ln w="9525">
            <a:solidFill>
              <a:srgbClr val="FF0000"/>
            </a:solidFill>
            <a:round/>
            <a:headEnd/>
            <a:tailEnd/>
          </a:ln>
        </p:spPr>
        <p:txBody>
          <a:bodyPr wrap="none" anchor="ctr"/>
          <a:lstStyle/>
          <a:p>
            <a:endParaRPr lang="tr-TR">
              <a:latin typeface="Calibri" pitchFamily="34" charset="0"/>
            </a:endParaRPr>
          </a:p>
        </p:txBody>
      </p:sp>
      <p:sp>
        <p:nvSpPr>
          <p:cNvPr id="8265" name="Oval 73"/>
          <p:cNvSpPr>
            <a:spLocks noChangeArrowheads="1"/>
          </p:cNvSpPr>
          <p:nvPr/>
        </p:nvSpPr>
        <p:spPr bwMode="auto">
          <a:xfrm>
            <a:off x="5387975" y="3399092"/>
            <a:ext cx="76200" cy="76200"/>
          </a:xfrm>
          <a:prstGeom prst="ellipse">
            <a:avLst/>
          </a:prstGeom>
          <a:solidFill>
            <a:schemeClr val="bg1"/>
          </a:solidFill>
          <a:ln w="9525">
            <a:solidFill>
              <a:srgbClr val="FF0000"/>
            </a:solidFill>
            <a:round/>
            <a:headEnd/>
            <a:tailEnd/>
          </a:ln>
        </p:spPr>
        <p:txBody>
          <a:bodyPr wrap="none" anchor="ctr"/>
          <a:lstStyle/>
          <a:p>
            <a:endParaRPr lang="tr-TR">
              <a:latin typeface="Calibri" pitchFamily="34" charset="0"/>
            </a:endParaRPr>
          </a:p>
        </p:txBody>
      </p:sp>
      <p:sp>
        <p:nvSpPr>
          <p:cNvPr id="8266" name="Line 74"/>
          <p:cNvSpPr>
            <a:spLocks noChangeShapeType="1"/>
          </p:cNvSpPr>
          <p:nvPr/>
        </p:nvSpPr>
        <p:spPr bwMode="auto">
          <a:xfrm>
            <a:off x="5446713" y="3427667"/>
            <a:ext cx="2016125" cy="0"/>
          </a:xfrm>
          <a:prstGeom prst="line">
            <a:avLst/>
          </a:prstGeom>
          <a:noFill/>
          <a:ln w="57150">
            <a:solidFill>
              <a:srgbClr val="FF0000"/>
            </a:solidFill>
            <a:round/>
            <a:headEnd/>
            <a:tailEnd/>
          </a:ln>
        </p:spPr>
        <p:txBody>
          <a:bodyPr wrap="none" anchor="ctr"/>
          <a:lstStyle/>
          <a:p>
            <a:endParaRPr lang="tr-TR">
              <a:latin typeface="Calibri" pitchFamily="34" charset="0"/>
            </a:endParaRPr>
          </a:p>
        </p:txBody>
      </p:sp>
      <p:sp>
        <p:nvSpPr>
          <p:cNvPr id="8267" name="Text Box 75"/>
          <p:cNvSpPr txBox="1">
            <a:spLocks noChangeArrowheads="1"/>
          </p:cNvSpPr>
          <p:nvPr/>
        </p:nvSpPr>
        <p:spPr bwMode="auto">
          <a:xfrm>
            <a:off x="5276850" y="2992692"/>
            <a:ext cx="381000" cy="396875"/>
          </a:xfrm>
          <a:prstGeom prst="rect">
            <a:avLst/>
          </a:prstGeom>
          <a:noFill/>
          <a:ln w="9525">
            <a:noFill/>
            <a:miter lim="800000"/>
            <a:headEnd/>
            <a:tailEnd/>
          </a:ln>
        </p:spPr>
        <p:txBody>
          <a:bodyPr>
            <a:spAutoFit/>
          </a:bodyPr>
          <a:lstStyle/>
          <a:p>
            <a:pPr>
              <a:spcBef>
                <a:spcPct val="50000"/>
              </a:spcBef>
            </a:pPr>
            <a:r>
              <a:rPr lang="en-AU" sz="2000" i="1">
                <a:latin typeface="Calibri" pitchFamily="34" charset="0"/>
              </a:rPr>
              <a:t>a</a:t>
            </a:r>
          </a:p>
        </p:txBody>
      </p:sp>
      <p:sp>
        <p:nvSpPr>
          <p:cNvPr id="8268" name="Text Box 76"/>
          <p:cNvSpPr txBox="1">
            <a:spLocks noChangeArrowheads="1"/>
          </p:cNvSpPr>
          <p:nvPr/>
        </p:nvSpPr>
        <p:spPr bwMode="auto">
          <a:xfrm>
            <a:off x="7369175" y="2964117"/>
            <a:ext cx="381000" cy="396875"/>
          </a:xfrm>
          <a:prstGeom prst="rect">
            <a:avLst/>
          </a:prstGeom>
          <a:noFill/>
          <a:ln w="9525">
            <a:noFill/>
            <a:miter lim="800000"/>
            <a:headEnd/>
            <a:tailEnd/>
          </a:ln>
        </p:spPr>
        <p:txBody>
          <a:bodyPr>
            <a:spAutoFit/>
          </a:bodyPr>
          <a:lstStyle/>
          <a:p>
            <a:pPr>
              <a:spcBef>
                <a:spcPct val="50000"/>
              </a:spcBef>
            </a:pPr>
            <a:r>
              <a:rPr lang="en-AU" sz="2000" i="1">
                <a:latin typeface="Calibri" pitchFamily="34" charset="0"/>
              </a:rPr>
              <a:t>b</a:t>
            </a:r>
          </a:p>
        </p:txBody>
      </p:sp>
      <p:sp>
        <p:nvSpPr>
          <p:cNvPr id="8269" name="Oval 77"/>
          <p:cNvSpPr>
            <a:spLocks noChangeArrowheads="1"/>
          </p:cNvSpPr>
          <p:nvPr/>
        </p:nvSpPr>
        <p:spPr bwMode="auto">
          <a:xfrm>
            <a:off x="7435850" y="3392742"/>
            <a:ext cx="76200" cy="76200"/>
          </a:xfrm>
          <a:prstGeom prst="ellipse">
            <a:avLst/>
          </a:prstGeom>
          <a:solidFill>
            <a:srgbClr val="FF0000"/>
          </a:solidFill>
          <a:ln w="9525">
            <a:solidFill>
              <a:srgbClr val="FF0000"/>
            </a:solidFill>
            <a:round/>
            <a:headEnd/>
            <a:tailEnd/>
          </a:ln>
        </p:spPr>
        <p:txBody>
          <a:bodyPr wrap="none" anchor="ctr"/>
          <a:lstStyle/>
          <a:p>
            <a:endParaRPr lang="tr-TR">
              <a:latin typeface="Calibri" pitchFamily="34" charset="0"/>
            </a:endParaRPr>
          </a:p>
        </p:txBody>
      </p:sp>
      <p:graphicFrame>
        <p:nvGraphicFramePr>
          <p:cNvPr id="8271" name="Object 79"/>
          <p:cNvGraphicFramePr>
            <a:graphicFrameLocks noChangeAspect="1"/>
          </p:cNvGraphicFramePr>
          <p:nvPr>
            <p:extLst>
              <p:ext uri="{D42A27DB-BD31-4B8C-83A1-F6EECF244321}">
                <p14:modId xmlns:p14="http://schemas.microsoft.com/office/powerpoint/2010/main" val="802119062"/>
              </p:ext>
            </p:extLst>
          </p:nvPr>
        </p:nvGraphicFramePr>
        <p:xfrm>
          <a:off x="1062038" y="3262567"/>
          <a:ext cx="1997075" cy="323850"/>
        </p:xfrm>
        <a:graphic>
          <a:graphicData uri="http://schemas.openxmlformats.org/presentationml/2006/ole">
            <mc:AlternateContent xmlns:mc="http://schemas.openxmlformats.org/markup-compatibility/2006">
              <mc:Choice xmlns:v="urn:schemas-microsoft-com:vml" Requires="v">
                <p:oleObj spid="_x0000_s9248" name="Denklem" r:id="rId7" imgW="1244520" imgH="203040" progId="Equation.3">
                  <p:embed/>
                </p:oleObj>
              </mc:Choice>
              <mc:Fallback>
                <p:oleObj name="Denklem" r:id="rId7" imgW="1244520" imgH="203040" progId="Equation.3">
                  <p:embed/>
                  <p:pic>
                    <p:nvPicPr>
                      <p:cNvPr id="0" name="Object 79"/>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062038" y="3262567"/>
                        <a:ext cx="1997075" cy="3238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272" name="Object 80"/>
          <p:cNvGraphicFramePr>
            <a:graphicFrameLocks noChangeAspect="1"/>
          </p:cNvGraphicFramePr>
          <p:nvPr>
            <p:extLst>
              <p:ext uri="{D42A27DB-BD31-4B8C-83A1-F6EECF244321}">
                <p14:modId xmlns:p14="http://schemas.microsoft.com/office/powerpoint/2010/main" val="493556077"/>
              </p:ext>
            </p:extLst>
          </p:nvPr>
        </p:nvGraphicFramePr>
        <p:xfrm>
          <a:off x="1082675" y="4176967"/>
          <a:ext cx="1997075" cy="323850"/>
        </p:xfrm>
        <a:graphic>
          <a:graphicData uri="http://schemas.openxmlformats.org/presentationml/2006/ole">
            <mc:AlternateContent xmlns:mc="http://schemas.openxmlformats.org/markup-compatibility/2006">
              <mc:Choice xmlns:v="urn:schemas-microsoft-com:vml" Requires="v">
                <p:oleObj spid="_x0000_s9249" name="Denklem" r:id="rId9" imgW="1244520" imgH="203040" progId="Equation.3">
                  <p:embed/>
                </p:oleObj>
              </mc:Choice>
              <mc:Fallback>
                <p:oleObj name="Denklem" r:id="rId9" imgW="1244520" imgH="203040" progId="Equation.3">
                  <p:embed/>
                  <p:pic>
                    <p:nvPicPr>
                      <p:cNvPr id="0" name="Object 80"/>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082675" y="4176967"/>
                        <a:ext cx="1997075" cy="3238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273" name="Line 81"/>
          <p:cNvSpPr>
            <a:spLocks noChangeShapeType="1"/>
          </p:cNvSpPr>
          <p:nvPr/>
        </p:nvSpPr>
        <p:spPr bwMode="auto">
          <a:xfrm>
            <a:off x="4235450" y="4265867"/>
            <a:ext cx="4648200" cy="0"/>
          </a:xfrm>
          <a:prstGeom prst="line">
            <a:avLst/>
          </a:prstGeom>
          <a:noFill/>
          <a:ln w="9525">
            <a:solidFill>
              <a:schemeClr val="tx1"/>
            </a:solidFill>
            <a:round/>
            <a:headEnd/>
            <a:tailEnd/>
          </a:ln>
        </p:spPr>
        <p:txBody>
          <a:bodyPr wrap="none" anchor="ctr"/>
          <a:lstStyle/>
          <a:p>
            <a:endParaRPr lang="tr-TR">
              <a:latin typeface="Calibri" pitchFamily="34" charset="0"/>
            </a:endParaRPr>
          </a:p>
        </p:txBody>
      </p:sp>
      <p:sp>
        <p:nvSpPr>
          <p:cNvPr id="8274" name="Oval 82"/>
          <p:cNvSpPr>
            <a:spLocks noChangeArrowheads="1"/>
          </p:cNvSpPr>
          <p:nvPr/>
        </p:nvSpPr>
        <p:spPr bwMode="auto">
          <a:xfrm>
            <a:off x="5389563" y="4235704"/>
            <a:ext cx="76200" cy="76200"/>
          </a:xfrm>
          <a:prstGeom prst="ellipse">
            <a:avLst/>
          </a:prstGeom>
          <a:solidFill>
            <a:schemeClr val="bg1"/>
          </a:solidFill>
          <a:ln w="9525">
            <a:solidFill>
              <a:srgbClr val="FF0000"/>
            </a:solidFill>
            <a:round/>
            <a:headEnd/>
            <a:tailEnd/>
          </a:ln>
        </p:spPr>
        <p:txBody>
          <a:bodyPr wrap="none" anchor="ctr"/>
          <a:lstStyle/>
          <a:p>
            <a:endParaRPr lang="tr-TR">
              <a:latin typeface="Calibri" pitchFamily="34" charset="0"/>
            </a:endParaRPr>
          </a:p>
        </p:txBody>
      </p:sp>
      <p:sp>
        <p:nvSpPr>
          <p:cNvPr id="8275" name="Text Box 83"/>
          <p:cNvSpPr txBox="1">
            <a:spLocks noChangeArrowheads="1"/>
          </p:cNvSpPr>
          <p:nvPr/>
        </p:nvSpPr>
        <p:spPr bwMode="auto">
          <a:xfrm>
            <a:off x="5278438" y="3829304"/>
            <a:ext cx="381000" cy="396875"/>
          </a:xfrm>
          <a:prstGeom prst="rect">
            <a:avLst/>
          </a:prstGeom>
          <a:noFill/>
          <a:ln w="9525">
            <a:noFill/>
            <a:miter lim="800000"/>
            <a:headEnd/>
            <a:tailEnd/>
          </a:ln>
        </p:spPr>
        <p:txBody>
          <a:bodyPr>
            <a:spAutoFit/>
          </a:bodyPr>
          <a:lstStyle/>
          <a:p>
            <a:pPr>
              <a:spcBef>
                <a:spcPct val="50000"/>
              </a:spcBef>
            </a:pPr>
            <a:r>
              <a:rPr lang="en-AU" sz="2000" i="1">
                <a:latin typeface="Calibri" pitchFamily="34" charset="0"/>
              </a:rPr>
              <a:t>a</a:t>
            </a:r>
          </a:p>
        </p:txBody>
      </p:sp>
      <p:sp>
        <p:nvSpPr>
          <p:cNvPr id="8276" name="Oval 84"/>
          <p:cNvSpPr>
            <a:spLocks noChangeArrowheads="1"/>
          </p:cNvSpPr>
          <p:nvPr/>
        </p:nvSpPr>
        <p:spPr bwMode="auto">
          <a:xfrm>
            <a:off x="7458075" y="4237292"/>
            <a:ext cx="76200" cy="76200"/>
          </a:xfrm>
          <a:prstGeom prst="ellipse">
            <a:avLst/>
          </a:prstGeom>
          <a:solidFill>
            <a:schemeClr val="bg1"/>
          </a:solidFill>
          <a:ln w="9525">
            <a:solidFill>
              <a:srgbClr val="FF0000"/>
            </a:solidFill>
            <a:round/>
            <a:headEnd/>
            <a:tailEnd/>
          </a:ln>
        </p:spPr>
        <p:txBody>
          <a:bodyPr wrap="none" anchor="ctr"/>
          <a:lstStyle/>
          <a:p>
            <a:endParaRPr lang="tr-TR">
              <a:latin typeface="Calibri" pitchFamily="34" charset="0"/>
            </a:endParaRPr>
          </a:p>
        </p:txBody>
      </p:sp>
      <p:sp>
        <p:nvSpPr>
          <p:cNvPr id="8277" name="Text Box 85"/>
          <p:cNvSpPr txBox="1">
            <a:spLocks noChangeArrowheads="1"/>
          </p:cNvSpPr>
          <p:nvPr/>
        </p:nvSpPr>
        <p:spPr bwMode="auto">
          <a:xfrm>
            <a:off x="7381875" y="3815017"/>
            <a:ext cx="381000" cy="396875"/>
          </a:xfrm>
          <a:prstGeom prst="rect">
            <a:avLst/>
          </a:prstGeom>
          <a:noFill/>
          <a:ln w="9525">
            <a:noFill/>
            <a:miter lim="800000"/>
            <a:headEnd/>
            <a:tailEnd/>
          </a:ln>
        </p:spPr>
        <p:txBody>
          <a:bodyPr>
            <a:spAutoFit/>
          </a:bodyPr>
          <a:lstStyle/>
          <a:p>
            <a:pPr>
              <a:spcBef>
                <a:spcPct val="50000"/>
              </a:spcBef>
            </a:pPr>
            <a:r>
              <a:rPr lang="en-AU" sz="2000" i="1">
                <a:latin typeface="Calibri" pitchFamily="34" charset="0"/>
              </a:rPr>
              <a:t>b</a:t>
            </a:r>
          </a:p>
        </p:txBody>
      </p:sp>
      <p:sp>
        <p:nvSpPr>
          <p:cNvPr id="8278" name="Line 86"/>
          <p:cNvSpPr>
            <a:spLocks noChangeShapeType="1"/>
          </p:cNvSpPr>
          <p:nvPr/>
        </p:nvSpPr>
        <p:spPr bwMode="auto">
          <a:xfrm>
            <a:off x="5459413" y="4278567"/>
            <a:ext cx="2016125" cy="0"/>
          </a:xfrm>
          <a:prstGeom prst="line">
            <a:avLst/>
          </a:prstGeom>
          <a:noFill/>
          <a:ln w="57150">
            <a:solidFill>
              <a:srgbClr val="FF0000"/>
            </a:solidFill>
            <a:round/>
            <a:headEnd/>
            <a:tailEnd/>
          </a:ln>
        </p:spPr>
        <p:txBody>
          <a:bodyPr wrap="none" anchor="ctr"/>
          <a:lstStyle/>
          <a:p>
            <a:endParaRPr lang="tr-TR">
              <a:latin typeface="Calibri" pitchFamily="34" charset="0"/>
            </a:endParaRPr>
          </a:p>
        </p:txBody>
      </p:sp>
      <p:sp>
        <p:nvSpPr>
          <p:cNvPr id="8279" name="Oval 87"/>
          <p:cNvSpPr>
            <a:spLocks noChangeArrowheads="1"/>
          </p:cNvSpPr>
          <p:nvPr/>
        </p:nvSpPr>
        <p:spPr bwMode="auto">
          <a:xfrm>
            <a:off x="7477125" y="4242054"/>
            <a:ext cx="76200" cy="74613"/>
          </a:xfrm>
          <a:prstGeom prst="ellipse">
            <a:avLst/>
          </a:prstGeom>
          <a:solidFill>
            <a:srgbClr val="FF0000"/>
          </a:solidFill>
          <a:ln w="9525">
            <a:solidFill>
              <a:srgbClr val="FF0000"/>
            </a:solidFill>
            <a:round/>
            <a:headEnd/>
            <a:tailEnd/>
          </a:ln>
        </p:spPr>
        <p:txBody>
          <a:bodyPr wrap="none" anchor="ctr"/>
          <a:lstStyle/>
          <a:p>
            <a:endParaRPr lang="tr-TR">
              <a:latin typeface="Calibri" pitchFamily="34" charset="0"/>
            </a:endParaRPr>
          </a:p>
        </p:txBody>
      </p:sp>
      <p:sp>
        <p:nvSpPr>
          <p:cNvPr id="8280" name="Oval 88"/>
          <p:cNvSpPr>
            <a:spLocks noChangeArrowheads="1"/>
          </p:cNvSpPr>
          <p:nvPr/>
        </p:nvSpPr>
        <p:spPr bwMode="auto">
          <a:xfrm>
            <a:off x="5378450" y="4230942"/>
            <a:ext cx="76200" cy="76200"/>
          </a:xfrm>
          <a:prstGeom prst="ellipse">
            <a:avLst/>
          </a:prstGeom>
          <a:solidFill>
            <a:srgbClr val="FF0000"/>
          </a:solidFill>
          <a:ln w="9525">
            <a:solidFill>
              <a:srgbClr val="FF0000"/>
            </a:solidFill>
            <a:round/>
            <a:headEnd/>
            <a:tailEnd/>
          </a:ln>
        </p:spPr>
        <p:txBody>
          <a:bodyPr wrap="none" anchor="ctr"/>
          <a:lstStyle/>
          <a:p>
            <a:endParaRPr lang="tr-TR">
              <a:latin typeface="Calibri" pitchFamily="34" charset="0"/>
            </a:endParaRPr>
          </a:p>
        </p:txBody>
      </p:sp>
      <p:sp>
        <p:nvSpPr>
          <p:cNvPr id="8328" name="Text Box 136"/>
          <p:cNvSpPr txBox="1">
            <a:spLocks noChangeArrowheads="1"/>
          </p:cNvSpPr>
          <p:nvPr/>
        </p:nvSpPr>
        <p:spPr bwMode="auto">
          <a:xfrm rot="20681949">
            <a:off x="3113088" y="1678242"/>
            <a:ext cx="1152525" cy="346075"/>
          </a:xfrm>
          <a:prstGeom prst="rect">
            <a:avLst/>
          </a:prstGeom>
          <a:noFill/>
          <a:ln w="9525">
            <a:solidFill>
              <a:srgbClr val="9900FF"/>
            </a:solidFill>
            <a:miter lim="800000"/>
            <a:headEnd/>
            <a:tailEnd/>
          </a:ln>
        </p:spPr>
        <p:txBody>
          <a:bodyPr>
            <a:spAutoFit/>
          </a:bodyPr>
          <a:lstStyle/>
          <a:p>
            <a:pPr>
              <a:spcBef>
                <a:spcPct val="50000"/>
              </a:spcBef>
            </a:pPr>
            <a:r>
              <a:rPr lang="tr-TR" sz="1600" b="1">
                <a:solidFill>
                  <a:srgbClr val="FF00FF"/>
                </a:solidFill>
                <a:latin typeface="Calibri" pitchFamily="34" charset="0"/>
              </a:rPr>
              <a:t>açık aralık</a:t>
            </a:r>
            <a:endParaRPr lang="en-AU" sz="1600" b="1">
              <a:solidFill>
                <a:srgbClr val="FF00FF"/>
              </a:solidFill>
              <a:latin typeface="Calibri" pitchFamily="34" charset="0"/>
            </a:endParaRPr>
          </a:p>
        </p:txBody>
      </p:sp>
      <p:sp>
        <p:nvSpPr>
          <p:cNvPr id="8329" name="Text Box 137"/>
          <p:cNvSpPr txBox="1">
            <a:spLocks noChangeArrowheads="1"/>
          </p:cNvSpPr>
          <p:nvPr/>
        </p:nvSpPr>
        <p:spPr bwMode="auto">
          <a:xfrm rot="20681949">
            <a:off x="3068638" y="2494217"/>
            <a:ext cx="1625600" cy="346075"/>
          </a:xfrm>
          <a:prstGeom prst="rect">
            <a:avLst/>
          </a:prstGeom>
          <a:noFill/>
          <a:ln w="9525">
            <a:solidFill>
              <a:srgbClr val="9900FF"/>
            </a:solidFill>
            <a:miter lim="800000"/>
            <a:headEnd/>
            <a:tailEnd/>
          </a:ln>
        </p:spPr>
        <p:txBody>
          <a:bodyPr>
            <a:spAutoFit/>
          </a:bodyPr>
          <a:lstStyle/>
          <a:p>
            <a:pPr>
              <a:spcBef>
                <a:spcPct val="50000"/>
              </a:spcBef>
            </a:pPr>
            <a:r>
              <a:rPr lang="tr-TR" sz="1600" b="1">
                <a:solidFill>
                  <a:srgbClr val="FF00FF"/>
                </a:solidFill>
                <a:latin typeface="Calibri" pitchFamily="34" charset="0"/>
              </a:rPr>
              <a:t> yarıaçık aralık</a:t>
            </a:r>
            <a:endParaRPr lang="en-AU" sz="1600" b="1">
              <a:solidFill>
                <a:srgbClr val="FF00FF"/>
              </a:solidFill>
              <a:latin typeface="Calibri" pitchFamily="34" charset="0"/>
            </a:endParaRPr>
          </a:p>
        </p:txBody>
      </p:sp>
      <p:sp>
        <p:nvSpPr>
          <p:cNvPr id="8330" name="Text Box 138"/>
          <p:cNvSpPr txBox="1">
            <a:spLocks noChangeArrowheads="1"/>
          </p:cNvSpPr>
          <p:nvPr/>
        </p:nvSpPr>
        <p:spPr bwMode="auto">
          <a:xfrm rot="20681949">
            <a:off x="3055938" y="3310192"/>
            <a:ext cx="1625600" cy="346075"/>
          </a:xfrm>
          <a:prstGeom prst="rect">
            <a:avLst/>
          </a:prstGeom>
          <a:noFill/>
          <a:ln w="9525">
            <a:solidFill>
              <a:srgbClr val="9900FF"/>
            </a:solidFill>
            <a:miter lim="800000"/>
            <a:headEnd/>
            <a:tailEnd/>
          </a:ln>
        </p:spPr>
        <p:txBody>
          <a:bodyPr>
            <a:spAutoFit/>
          </a:bodyPr>
          <a:lstStyle/>
          <a:p>
            <a:pPr>
              <a:spcBef>
                <a:spcPct val="50000"/>
              </a:spcBef>
            </a:pPr>
            <a:r>
              <a:rPr lang="tr-TR" sz="1600" b="1">
                <a:solidFill>
                  <a:srgbClr val="FF00FF"/>
                </a:solidFill>
                <a:latin typeface="Calibri" pitchFamily="34" charset="0"/>
              </a:rPr>
              <a:t> yarıaçık aralık</a:t>
            </a:r>
            <a:endParaRPr lang="en-AU" sz="1600" b="1">
              <a:solidFill>
                <a:srgbClr val="FF00FF"/>
              </a:solidFill>
              <a:latin typeface="Calibri" pitchFamily="34" charset="0"/>
            </a:endParaRPr>
          </a:p>
        </p:txBody>
      </p:sp>
      <p:sp>
        <p:nvSpPr>
          <p:cNvPr id="8331" name="Text Box 139"/>
          <p:cNvSpPr txBox="1">
            <a:spLocks noChangeArrowheads="1"/>
          </p:cNvSpPr>
          <p:nvPr/>
        </p:nvSpPr>
        <p:spPr bwMode="auto">
          <a:xfrm rot="20681949">
            <a:off x="2914650" y="4415092"/>
            <a:ext cx="1368425" cy="346075"/>
          </a:xfrm>
          <a:prstGeom prst="rect">
            <a:avLst/>
          </a:prstGeom>
          <a:noFill/>
          <a:ln w="9525">
            <a:solidFill>
              <a:srgbClr val="9900FF"/>
            </a:solidFill>
            <a:miter lim="800000"/>
            <a:headEnd/>
            <a:tailEnd/>
          </a:ln>
        </p:spPr>
        <p:txBody>
          <a:bodyPr>
            <a:spAutoFit/>
          </a:bodyPr>
          <a:lstStyle/>
          <a:p>
            <a:pPr>
              <a:spcBef>
                <a:spcPct val="50000"/>
              </a:spcBef>
            </a:pPr>
            <a:r>
              <a:rPr lang="tr-TR" sz="1600" b="1">
                <a:solidFill>
                  <a:srgbClr val="FF00FF"/>
                </a:solidFill>
                <a:latin typeface="Calibri" pitchFamily="34" charset="0"/>
              </a:rPr>
              <a:t> kapalı aralık</a:t>
            </a:r>
            <a:endParaRPr lang="en-AU" sz="1600" b="1">
              <a:solidFill>
                <a:srgbClr val="FF00FF"/>
              </a:solidFill>
              <a:latin typeface="Calibri" pitchFamily="34" charset="0"/>
            </a:endParaRPr>
          </a:p>
        </p:txBody>
      </p:sp>
      <p:sp>
        <p:nvSpPr>
          <p:cNvPr id="78" name="Metin kutusu 77"/>
          <p:cNvSpPr txBox="1"/>
          <p:nvPr/>
        </p:nvSpPr>
        <p:spPr>
          <a:xfrm>
            <a:off x="251520" y="1117862"/>
            <a:ext cx="2232248" cy="369332"/>
          </a:xfrm>
          <a:prstGeom prst="rect">
            <a:avLst/>
          </a:prstGeom>
          <a:noFill/>
        </p:spPr>
        <p:txBody>
          <a:bodyPr wrap="square" rtlCol="0">
            <a:spAutoFit/>
          </a:bodyPr>
          <a:lstStyle/>
          <a:p>
            <a:r>
              <a:rPr lang="tr-TR" sz="1800" i="1" dirty="0" smtClean="0">
                <a:solidFill>
                  <a:srgbClr val="0000FF"/>
                </a:solidFill>
                <a:latin typeface="Calibri" pitchFamily="34" charset="0"/>
              </a:rPr>
              <a:t>a, b </a:t>
            </a:r>
            <a:r>
              <a:rPr lang="tr-TR" sz="1800" dirty="0">
                <a:solidFill>
                  <a:srgbClr val="0000FF"/>
                </a:solidFill>
                <a:latin typeface="Calibri" pitchFamily="34" charset="0"/>
                <a:sym typeface="Symbol" pitchFamily="18" charset="2"/>
              </a:rPr>
              <a:t></a:t>
            </a:r>
            <a:r>
              <a:rPr lang="tr-TR" sz="1800" i="1" dirty="0">
                <a:solidFill>
                  <a:srgbClr val="0000FF"/>
                </a:solidFill>
                <a:latin typeface="Calibri" pitchFamily="34" charset="0"/>
                <a:sym typeface="Symbol" pitchFamily="18" charset="2"/>
              </a:rPr>
              <a:t> </a:t>
            </a:r>
            <a:r>
              <a:rPr lang="tr-TR" sz="1800" dirty="0" smtClean="0">
                <a:solidFill>
                  <a:srgbClr val="0000FF"/>
                </a:solidFill>
                <a:latin typeface="Calibri" pitchFamily="34" charset="0"/>
              </a:rPr>
              <a:t>ℝ ; </a:t>
            </a:r>
            <a:r>
              <a:rPr lang="tr-TR" sz="1800" i="1" dirty="0" smtClean="0">
                <a:solidFill>
                  <a:srgbClr val="0000FF"/>
                </a:solidFill>
                <a:latin typeface="Calibri" pitchFamily="34" charset="0"/>
              </a:rPr>
              <a:t>a </a:t>
            </a:r>
            <a:r>
              <a:rPr lang="tr-TR" sz="1800" dirty="0" smtClean="0">
                <a:solidFill>
                  <a:srgbClr val="0000FF"/>
                </a:solidFill>
                <a:latin typeface="Calibri" pitchFamily="34" charset="0"/>
              </a:rPr>
              <a:t>&lt;</a:t>
            </a:r>
            <a:r>
              <a:rPr lang="tr-TR" sz="1800" i="1" dirty="0" smtClean="0">
                <a:solidFill>
                  <a:srgbClr val="0000FF"/>
                </a:solidFill>
                <a:latin typeface="Calibri" pitchFamily="34" charset="0"/>
              </a:rPr>
              <a:t> </a:t>
            </a:r>
            <a:r>
              <a:rPr lang="tr-TR" sz="1800" i="1" dirty="0">
                <a:solidFill>
                  <a:srgbClr val="0000FF"/>
                </a:solidFill>
                <a:latin typeface="Calibri" pitchFamily="34" charset="0"/>
              </a:rPr>
              <a:t>b</a:t>
            </a:r>
            <a:r>
              <a:rPr lang="tr-TR" sz="1800" dirty="0" smtClean="0">
                <a:solidFill>
                  <a:srgbClr val="0000FF"/>
                </a:solidFill>
                <a:latin typeface="Calibri" pitchFamily="34" charset="0"/>
              </a:rPr>
              <a:t> </a:t>
            </a:r>
            <a:endParaRPr lang="tr-TR" sz="1800" dirty="0"/>
          </a:p>
        </p:txBody>
      </p:sp>
      <p:sp>
        <p:nvSpPr>
          <p:cNvPr id="79" name="Text Box 139"/>
          <p:cNvSpPr txBox="1">
            <a:spLocks noChangeArrowheads="1"/>
          </p:cNvSpPr>
          <p:nvPr/>
        </p:nvSpPr>
        <p:spPr bwMode="auto">
          <a:xfrm>
            <a:off x="4771150" y="4570900"/>
            <a:ext cx="1817850" cy="400110"/>
          </a:xfrm>
          <a:prstGeom prst="rect">
            <a:avLst/>
          </a:prstGeom>
          <a:noFill/>
          <a:ln w="9525">
            <a:solidFill>
              <a:srgbClr val="9900FF"/>
            </a:solidFill>
            <a:miter lim="800000"/>
            <a:headEnd/>
            <a:tailEnd/>
          </a:ln>
        </p:spPr>
        <p:txBody>
          <a:bodyPr wrap="square">
            <a:spAutoFit/>
          </a:bodyPr>
          <a:lstStyle/>
          <a:p>
            <a:pPr>
              <a:spcBef>
                <a:spcPct val="50000"/>
              </a:spcBef>
            </a:pPr>
            <a:r>
              <a:rPr lang="tr-TR" sz="1600" b="1" dirty="0">
                <a:solidFill>
                  <a:srgbClr val="FF00FF"/>
                </a:solidFill>
                <a:latin typeface="Calibri" pitchFamily="34" charset="0"/>
              </a:rPr>
              <a:t> </a:t>
            </a:r>
            <a:r>
              <a:rPr lang="tr-TR" sz="2000" b="1" dirty="0" smtClean="0">
                <a:solidFill>
                  <a:srgbClr val="7030A0"/>
                </a:solidFill>
                <a:latin typeface="Calibri" pitchFamily="34" charset="0"/>
              </a:rPr>
              <a:t>Sonlu Aralıklar</a:t>
            </a:r>
            <a:endParaRPr lang="en-AU" sz="2000" b="1" dirty="0">
              <a:solidFill>
                <a:srgbClr val="7030A0"/>
              </a:solidFill>
              <a:latin typeface="Calibri" pitchFamily="34" charset="0"/>
            </a:endParaRPr>
          </a:p>
        </p:txBody>
      </p:sp>
      <p:grpSp>
        <p:nvGrpSpPr>
          <p:cNvPr id="80" name="Group 1145"/>
          <p:cNvGrpSpPr>
            <a:grpSpLocks/>
          </p:cNvGrpSpPr>
          <p:nvPr/>
        </p:nvGrpSpPr>
        <p:grpSpPr bwMode="auto">
          <a:xfrm>
            <a:off x="-195263" y="5174427"/>
            <a:ext cx="9339263" cy="604838"/>
            <a:chOff x="-123" y="3175"/>
            <a:chExt cx="5883" cy="381"/>
          </a:xfrm>
        </p:grpSpPr>
        <p:sp>
          <p:nvSpPr>
            <p:cNvPr id="81" name="Text Box 89"/>
            <p:cNvSpPr txBox="1">
              <a:spLocks noChangeArrowheads="1"/>
            </p:cNvSpPr>
            <p:nvPr/>
          </p:nvSpPr>
          <p:spPr bwMode="auto">
            <a:xfrm>
              <a:off x="-123" y="3230"/>
              <a:ext cx="2106" cy="231"/>
            </a:xfrm>
            <a:prstGeom prst="rect">
              <a:avLst/>
            </a:prstGeom>
            <a:noFill/>
            <a:ln w="9525">
              <a:noFill/>
              <a:miter lim="800000"/>
              <a:headEnd/>
              <a:tailEnd/>
            </a:ln>
          </p:spPr>
          <p:txBody>
            <a:bodyPr>
              <a:spAutoFit/>
            </a:bodyPr>
            <a:lstStyle/>
            <a:p>
              <a:pPr>
                <a:spcBef>
                  <a:spcPct val="50000"/>
                </a:spcBef>
              </a:pPr>
              <a:r>
                <a:rPr lang="tr-TR" sz="1800" b="1" dirty="0">
                  <a:latin typeface="Calibri" pitchFamily="34" charset="0"/>
                </a:rPr>
                <a:t>     Örnek.</a:t>
              </a:r>
              <a:r>
                <a:rPr lang="tr-TR" sz="1800" b="1" dirty="0">
                  <a:solidFill>
                    <a:srgbClr val="0000FF"/>
                  </a:solidFill>
                  <a:latin typeface="Calibri" pitchFamily="34" charset="0"/>
                </a:rPr>
                <a:t>  Sayı ekseni üzerinde</a:t>
              </a:r>
            </a:p>
          </p:txBody>
        </p:sp>
        <p:graphicFrame>
          <p:nvGraphicFramePr>
            <p:cNvPr id="82" name="Object 90"/>
            <p:cNvGraphicFramePr>
              <a:graphicFrameLocks noChangeAspect="1"/>
            </p:cNvGraphicFramePr>
            <p:nvPr/>
          </p:nvGraphicFramePr>
          <p:xfrm>
            <a:off x="1896" y="3175"/>
            <a:ext cx="2149" cy="381"/>
          </p:xfrm>
          <a:graphic>
            <a:graphicData uri="http://schemas.openxmlformats.org/presentationml/2006/ole">
              <mc:AlternateContent xmlns:mc="http://schemas.openxmlformats.org/markup-compatibility/2006">
                <mc:Choice xmlns:v="urn:schemas-microsoft-com:vml" Requires="v">
                  <p:oleObj spid="_x0000_s9250" name="Denklem" r:id="rId11" imgW="2438280" imgH="431640" progId="Equation.3">
                    <p:embed/>
                  </p:oleObj>
                </mc:Choice>
                <mc:Fallback>
                  <p:oleObj name="Denklem" r:id="rId11" imgW="2438280" imgH="431640" progId="Equation.3">
                    <p:embed/>
                    <p:pic>
                      <p:nvPicPr>
                        <p:cNvPr id="9224" name="Object 90"/>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896" y="3175"/>
                          <a:ext cx="2149" cy="38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3" name="Text Box 91"/>
            <p:cNvSpPr txBox="1">
              <a:spLocks noChangeArrowheads="1"/>
            </p:cNvSpPr>
            <p:nvPr/>
          </p:nvSpPr>
          <p:spPr bwMode="auto">
            <a:xfrm>
              <a:off x="4059" y="3239"/>
              <a:ext cx="1701" cy="231"/>
            </a:xfrm>
            <a:prstGeom prst="rect">
              <a:avLst/>
            </a:prstGeom>
            <a:noFill/>
            <a:ln w="9525">
              <a:noFill/>
              <a:miter lim="800000"/>
              <a:headEnd/>
              <a:tailEnd/>
            </a:ln>
          </p:spPr>
          <p:txBody>
            <a:bodyPr>
              <a:spAutoFit/>
            </a:bodyPr>
            <a:lstStyle/>
            <a:p>
              <a:pPr>
                <a:spcBef>
                  <a:spcPct val="50000"/>
                </a:spcBef>
              </a:pPr>
              <a:r>
                <a:rPr lang="tr-TR" sz="1800" b="1">
                  <a:solidFill>
                    <a:srgbClr val="0000FF"/>
                  </a:solidFill>
                  <a:latin typeface="Calibri" pitchFamily="34" charset="0"/>
                </a:rPr>
                <a:t>a</a:t>
              </a:r>
              <a:r>
                <a:rPr lang="en-AU" sz="1800" b="1">
                  <a:solidFill>
                    <a:srgbClr val="0000FF"/>
                  </a:solidFill>
                  <a:latin typeface="Calibri" pitchFamily="34" charset="0"/>
                </a:rPr>
                <a:t>ra</a:t>
              </a:r>
              <a:r>
                <a:rPr lang="tr-TR" sz="1800" b="1">
                  <a:solidFill>
                    <a:srgbClr val="0000FF"/>
                  </a:solidFill>
                  <a:latin typeface="Calibri" pitchFamily="34" charset="0"/>
                </a:rPr>
                <a:t>lıklarını işaretleyelim.</a:t>
              </a:r>
              <a:endParaRPr lang="en-AU" sz="1800" b="1">
                <a:solidFill>
                  <a:srgbClr val="0000FF"/>
                </a:solidFill>
                <a:latin typeface="Calibri" pitchFamily="34" charset="0"/>
              </a:endParaRPr>
            </a:p>
          </p:txBody>
        </p:sp>
      </p:grpSp>
      <p:sp>
        <p:nvSpPr>
          <p:cNvPr id="84" name="Line 93"/>
          <p:cNvSpPr>
            <a:spLocks noChangeShapeType="1"/>
          </p:cNvSpPr>
          <p:nvPr/>
        </p:nvSpPr>
        <p:spPr bwMode="auto">
          <a:xfrm>
            <a:off x="685800" y="6469317"/>
            <a:ext cx="8001000" cy="0"/>
          </a:xfrm>
          <a:prstGeom prst="line">
            <a:avLst/>
          </a:prstGeom>
          <a:noFill/>
          <a:ln w="9525">
            <a:solidFill>
              <a:schemeClr val="tx1"/>
            </a:solidFill>
            <a:round/>
            <a:headEnd/>
            <a:tailEnd/>
          </a:ln>
        </p:spPr>
        <p:txBody>
          <a:bodyPr wrap="none" anchor="ctr"/>
          <a:lstStyle/>
          <a:p>
            <a:endParaRPr lang="tr-TR">
              <a:latin typeface="Calibri" pitchFamily="34" charset="0"/>
            </a:endParaRPr>
          </a:p>
        </p:txBody>
      </p:sp>
      <p:sp>
        <p:nvSpPr>
          <p:cNvPr id="85" name="Oval 94"/>
          <p:cNvSpPr>
            <a:spLocks noChangeArrowheads="1"/>
          </p:cNvSpPr>
          <p:nvPr/>
        </p:nvSpPr>
        <p:spPr bwMode="auto">
          <a:xfrm>
            <a:off x="1766888" y="6434392"/>
            <a:ext cx="76200" cy="76200"/>
          </a:xfrm>
          <a:prstGeom prst="ellipse">
            <a:avLst/>
          </a:prstGeom>
          <a:solidFill>
            <a:schemeClr val="bg1"/>
          </a:solidFill>
          <a:ln w="9525">
            <a:solidFill>
              <a:schemeClr val="tx1"/>
            </a:solidFill>
            <a:round/>
            <a:headEnd/>
            <a:tailEnd/>
          </a:ln>
        </p:spPr>
        <p:txBody>
          <a:bodyPr wrap="none" anchor="ctr"/>
          <a:lstStyle/>
          <a:p>
            <a:endParaRPr lang="tr-TR">
              <a:latin typeface="Calibri" pitchFamily="34" charset="0"/>
            </a:endParaRPr>
          </a:p>
        </p:txBody>
      </p:sp>
      <p:sp>
        <p:nvSpPr>
          <p:cNvPr id="86" name="Oval 95"/>
          <p:cNvSpPr>
            <a:spLocks noChangeArrowheads="1"/>
          </p:cNvSpPr>
          <p:nvPr/>
        </p:nvSpPr>
        <p:spPr bwMode="auto">
          <a:xfrm>
            <a:off x="2473325" y="6434392"/>
            <a:ext cx="76200" cy="76200"/>
          </a:xfrm>
          <a:prstGeom prst="ellipse">
            <a:avLst/>
          </a:prstGeom>
          <a:solidFill>
            <a:schemeClr val="bg1"/>
          </a:solidFill>
          <a:ln w="9525">
            <a:solidFill>
              <a:schemeClr val="tx1"/>
            </a:solidFill>
            <a:round/>
            <a:headEnd/>
            <a:tailEnd/>
          </a:ln>
        </p:spPr>
        <p:txBody>
          <a:bodyPr wrap="none" anchor="ctr"/>
          <a:lstStyle/>
          <a:p>
            <a:endParaRPr lang="tr-TR">
              <a:latin typeface="Calibri" pitchFamily="34" charset="0"/>
            </a:endParaRPr>
          </a:p>
        </p:txBody>
      </p:sp>
      <p:sp>
        <p:nvSpPr>
          <p:cNvPr id="87" name="Oval 96"/>
          <p:cNvSpPr>
            <a:spLocks noChangeArrowheads="1"/>
          </p:cNvSpPr>
          <p:nvPr/>
        </p:nvSpPr>
        <p:spPr bwMode="auto">
          <a:xfrm>
            <a:off x="4654550" y="6434392"/>
            <a:ext cx="76200" cy="76200"/>
          </a:xfrm>
          <a:prstGeom prst="ellipse">
            <a:avLst/>
          </a:prstGeom>
          <a:solidFill>
            <a:schemeClr val="bg1"/>
          </a:solidFill>
          <a:ln w="9525">
            <a:solidFill>
              <a:schemeClr val="tx1"/>
            </a:solidFill>
            <a:round/>
            <a:headEnd/>
            <a:tailEnd/>
          </a:ln>
        </p:spPr>
        <p:txBody>
          <a:bodyPr wrap="none" anchor="ctr"/>
          <a:lstStyle/>
          <a:p>
            <a:endParaRPr lang="tr-TR">
              <a:latin typeface="Calibri" pitchFamily="34" charset="0"/>
            </a:endParaRPr>
          </a:p>
        </p:txBody>
      </p:sp>
      <p:sp>
        <p:nvSpPr>
          <p:cNvPr id="88" name="Oval 97"/>
          <p:cNvSpPr>
            <a:spLocks noChangeArrowheads="1"/>
          </p:cNvSpPr>
          <p:nvPr/>
        </p:nvSpPr>
        <p:spPr bwMode="auto">
          <a:xfrm>
            <a:off x="3200400" y="6428042"/>
            <a:ext cx="76200" cy="76200"/>
          </a:xfrm>
          <a:prstGeom prst="ellipse">
            <a:avLst/>
          </a:prstGeom>
          <a:solidFill>
            <a:schemeClr val="bg1"/>
          </a:solidFill>
          <a:ln w="9525">
            <a:solidFill>
              <a:schemeClr val="tx1"/>
            </a:solidFill>
            <a:round/>
            <a:headEnd/>
            <a:tailEnd/>
          </a:ln>
        </p:spPr>
        <p:txBody>
          <a:bodyPr wrap="none" anchor="ctr"/>
          <a:lstStyle/>
          <a:p>
            <a:endParaRPr lang="tr-TR">
              <a:latin typeface="Calibri" pitchFamily="34" charset="0"/>
            </a:endParaRPr>
          </a:p>
        </p:txBody>
      </p:sp>
      <p:sp>
        <p:nvSpPr>
          <p:cNvPr id="89" name="Oval 98"/>
          <p:cNvSpPr>
            <a:spLocks noChangeArrowheads="1"/>
          </p:cNvSpPr>
          <p:nvPr/>
        </p:nvSpPr>
        <p:spPr bwMode="auto">
          <a:xfrm>
            <a:off x="3910013" y="6428042"/>
            <a:ext cx="76200" cy="76200"/>
          </a:xfrm>
          <a:prstGeom prst="ellipse">
            <a:avLst/>
          </a:prstGeom>
          <a:solidFill>
            <a:schemeClr val="bg1"/>
          </a:solidFill>
          <a:ln w="9525">
            <a:solidFill>
              <a:schemeClr val="tx1"/>
            </a:solidFill>
            <a:round/>
            <a:headEnd/>
            <a:tailEnd/>
          </a:ln>
        </p:spPr>
        <p:txBody>
          <a:bodyPr wrap="none" anchor="ctr"/>
          <a:lstStyle/>
          <a:p>
            <a:endParaRPr lang="tr-TR">
              <a:latin typeface="Calibri" pitchFamily="34" charset="0"/>
            </a:endParaRPr>
          </a:p>
        </p:txBody>
      </p:sp>
      <p:sp>
        <p:nvSpPr>
          <p:cNvPr id="90" name="Oval 100"/>
          <p:cNvSpPr>
            <a:spLocks noChangeArrowheads="1"/>
          </p:cNvSpPr>
          <p:nvPr/>
        </p:nvSpPr>
        <p:spPr bwMode="auto">
          <a:xfrm>
            <a:off x="5392738" y="6434392"/>
            <a:ext cx="76200" cy="76200"/>
          </a:xfrm>
          <a:prstGeom prst="ellipse">
            <a:avLst/>
          </a:prstGeom>
          <a:solidFill>
            <a:schemeClr val="bg1"/>
          </a:solidFill>
          <a:ln w="9525">
            <a:solidFill>
              <a:schemeClr val="tx1"/>
            </a:solidFill>
            <a:round/>
            <a:headEnd/>
            <a:tailEnd/>
          </a:ln>
        </p:spPr>
        <p:txBody>
          <a:bodyPr wrap="none" anchor="ctr"/>
          <a:lstStyle/>
          <a:p>
            <a:endParaRPr lang="tr-TR">
              <a:latin typeface="Calibri" pitchFamily="34" charset="0"/>
            </a:endParaRPr>
          </a:p>
        </p:txBody>
      </p:sp>
      <p:sp>
        <p:nvSpPr>
          <p:cNvPr id="91" name="Oval 101"/>
          <p:cNvSpPr>
            <a:spLocks noChangeArrowheads="1"/>
          </p:cNvSpPr>
          <p:nvPr/>
        </p:nvSpPr>
        <p:spPr bwMode="auto">
          <a:xfrm>
            <a:off x="7620000" y="6428042"/>
            <a:ext cx="76200" cy="76200"/>
          </a:xfrm>
          <a:prstGeom prst="ellipse">
            <a:avLst/>
          </a:prstGeom>
          <a:solidFill>
            <a:schemeClr val="bg1"/>
          </a:solidFill>
          <a:ln w="9525">
            <a:solidFill>
              <a:schemeClr val="tx1"/>
            </a:solidFill>
            <a:round/>
            <a:headEnd/>
            <a:tailEnd/>
          </a:ln>
        </p:spPr>
        <p:txBody>
          <a:bodyPr wrap="none" anchor="ctr"/>
          <a:lstStyle/>
          <a:p>
            <a:endParaRPr lang="tr-TR">
              <a:latin typeface="Calibri" pitchFamily="34" charset="0"/>
            </a:endParaRPr>
          </a:p>
        </p:txBody>
      </p:sp>
      <p:sp>
        <p:nvSpPr>
          <p:cNvPr id="92" name="Oval 102"/>
          <p:cNvSpPr>
            <a:spLocks noChangeArrowheads="1"/>
          </p:cNvSpPr>
          <p:nvPr/>
        </p:nvSpPr>
        <p:spPr bwMode="auto">
          <a:xfrm>
            <a:off x="6881813" y="6428042"/>
            <a:ext cx="76200" cy="76200"/>
          </a:xfrm>
          <a:prstGeom prst="ellipse">
            <a:avLst/>
          </a:prstGeom>
          <a:solidFill>
            <a:schemeClr val="bg1"/>
          </a:solidFill>
          <a:ln w="9525">
            <a:solidFill>
              <a:schemeClr val="tx1"/>
            </a:solidFill>
            <a:round/>
            <a:headEnd/>
            <a:tailEnd/>
          </a:ln>
        </p:spPr>
        <p:txBody>
          <a:bodyPr wrap="none" anchor="ctr"/>
          <a:lstStyle/>
          <a:p>
            <a:endParaRPr lang="tr-TR">
              <a:latin typeface="Calibri" pitchFamily="34" charset="0"/>
            </a:endParaRPr>
          </a:p>
        </p:txBody>
      </p:sp>
      <p:sp>
        <p:nvSpPr>
          <p:cNvPr id="93" name="Oval 103"/>
          <p:cNvSpPr>
            <a:spLocks noChangeArrowheads="1"/>
          </p:cNvSpPr>
          <p:nvPr/>
        </p:nvSpPr>
        <p:spPr bwMode="auto">
          <a:xfrm>
            <a:off x="6137275" y="6428042"/>
            <a:ext cx="76200" cy="76200"/>
          </a:xfrm>
          <a:prstGeom prst="ellipse">
            <a:avLst/>
          </a:prstGeom>
          <a:solidFill>
            <a:schemeClr val="bg1"/>
          </a:solidFill>
          <a:ln w="9525">
            <a:solidFill>
              <a:schemeClr val="tx1"/>
            </a:solidFill>
            <a:round/>
            <a:headEnd/>
            <a:tailEnd/>
          </a:ln>
        </p:spPr>
        <p:txBody>
          <a:bodyPr wrap="none" anchor="ctr"/>
          <a:lstStyle/>
          <a:p>
            <a:endParaRPr lang="tr-TR">
              <a:latin typeface="Calibri" pitchFamily="34" charset="0"/>
            </a:endParaRPr>
          </a:p>
        </p:txBody>
      </p:sp>
      <p:sp>
        <p:nvSpPr>
          <p:cNvPr id="94" name="Text Box 106"/>
          <p:cNvSpPr txBox="1">
            <a:spLocks noChangeArrowheads="1"/>
          </p:cNvSpPr>
          <p:nvPr/>
        </p:nvSpPr>
        <p:spPr bwMode="auto">
          <a:xfrm>
            <a:off x="4565650" y="6101017"/>
            <a:ext cx="381000" cy="366712"/>
          </a:xfrm>
          <a:prstGeom prst="rect">
            <a:avLst/>
          </a:prstGeom>
          <a:noFill/>
          <a:ln w="9525">
            <a:noFill/>
            <a:miter lim="800000"/>
            <a:headEnd/>
            <a:tailEnd/>
          </a:ln>
        </p:spPr>
        <p:txBody>
          <a:bodyPr>
            <a:spAutoFit/>
          </a:bodyPr>
          <a:lstStyle/>
          <a:p>
            <a:pPr>
              <a:spcBef>
                <a:spcPct val="50000"/>
              </a:spcBef>
            </a:pPr>
            <a:r>
              <a:rPr lang="en-AU" sz="1800">
                <a:latin typeface="Calibri" pitchFamily="34" charset="0"/>
              </a:rPr>
              <a:t>0</a:t>
            </a:r>
          </a:p>
        </p:txBody>
      </p:sp>
      <p:sp>
        <p:nvSpPr>
          <p:cNvPr id="95" name="Text Box 107"/>
          <p:cNvSpPr txBox="1">
            <a:spLocks noChangeArrowheads="1"/>
          </p:cNvSpPr>
          <p:nvPr/>
        </p:nvSpPr>
        <p:spPr bwMode="auto">
          <a:xfrm>
            <a:off x="5299075" y="6107367"/>
            <a:ext cx="381000" cy="366712"/>
          </a:xfrm>
          <a:prstGeom prst="rect">
            <a:avLst/>
          </a:prstGeom>
          <a:noFill/>
          <a:ln w="9525">
            <a:noFill/>
            <a:miter lim="800000"/>
            <a:headEnd/>
            <a:tailEnd/>
          </a:ln>
        </p:spPr>
        <p:txBody>
          <a:bodyPr>
            <a:spAutoFit/>
          </a:bodyPr>
          <a:lstStyle/>
          <a:p>
            <a:pPr>
              <a:spcBef>
                <a:spcPct val="50000"/>
              </a:spcBef>
            </a:pPr>
            <a:r>
              <a:rPr lang="en-AU" sz="1800">
                <a:latin typeface="Calibri" pitchFamily="34" charset="0"/>
              </a:rPr>
              <a:t>1</a:t>
            </a:r>
          </a:p>
        </p:txBody>
      </p:sp>
      <p:sp>
        <p:nvSpPr>
          <p:cNvPr id="96" name="Text Box 108"/>
          <p:cNvSpPr txBox="1">
            <a:spLocks noChangeArrowheads="1"/>
          </p:cNvSpPr>
          <p:nvPr/>
        </p:nvSpPr>
        <p:spPr bwMode="auto">
          <a:xfrm>
            <a:off x="6037263" y="6102604"/>
            <a:ext cx="381000" cy="366713"/>
          </a:xfrm>
          <a:prstGeom prst="rect">
            <a:avLst/>
          </a:prstGeom>
          <a:noFill/>
          <a:ln w="9525">
            <a:noFill/>
            <a:miter lim="800000"/>
            <a:headEnd/>
            <a:tailEnd/>
          </a:ln>
        </p:spPr>
        <p:txBody>
          <a:bodyPr>
            <a:spAutoFit/>
          </a:bodyPr>
          <a:lstStyle/>
          <a:p>
            <a:pPr>
              <a:spcBef>
                <a:spcPct val="50000"/>
              </a:spcBef>
            </a:pPr>
            <a:r>
              <a:rPr lang="en-AU" sz="1800">
                <a:latin typeface="Calibri" pitchFamily="34" charset="0"/>
              </a:rPr>
              <a:t>2</a:t>
            </a:r>
          </a:p>
        </p:txBody>
      </p:sp>
      <p:sp>
        <p:nvSpPr>
          <p:cNvPr id="97" name="Text Box 109"/>
          <p:cNvSpPr txBox="1">
            <a:spLocks noChangeArrowheads="1"/>
          </p:cNvSpPr>
          <p:nvPr/>
        </p:nvSpPr>
        <p:spPr bwMode="auto">
          <a:xfrm>
            <a:off x="6783388" y="6080379"/>
            <a:ext cx="381000" cy="366713"/>
          </a:xfrm>
          <a:prstGeom prst="rect">
            <a:avLst/>
          </a:prstGeom>
          <a:noFill/>
          <a:ln w="9525">
            <a:noFill/>
            <a:miter lim="800000"/>
            <a:headEnd/>
            <a:tailEnd/>
          </a:ln>
        </p:spPr>
        <p:txBody>
          <a:bodyPr>
            <a:spAutoFit/>
          </a:bodyPr>
          <a:lstStyle/>
          <a:p>
            <a:pPr>
              <a:spcBef>
                <a:spcPct val="50000"/>
              </a:spcBef>
            </a:pPr>
            <a:r>
              <a:rPr lang="en-AU" sz="1800">
                <a:latin typeface="Calibri" pitchFamily="34" charset="0"/>
              </a:rPr>
              <a:t>3</a:t>
            </a:r>
          </a:p>
        </p:txBody>
      </p:sp>
      <p:sp>
        <p:nvSpPr>
          <p:cNvPr id="98" name="Text Box 110"/>
          <p:cNvSpPr txBox="1">
            <a:spLocks noChangeArrowheads="1"/>
          </p:cNvSpPr>
          <p:nvPr/>
        </p:nvSpPr>
        <p:spPr bwMode="auto">
          <a:xfrm>
            <a:off x="7529513" y="6093079"/>
            <a:ext cx="381000" cy="366713"/>
          </a:xfrm>
          <a:prstGeom prst="rect">
            <a:avLst/>
          </a:prstGeom>
          <a:noFill/>
          <a:ln w="9525">
            <a:noFill/>
            <a:miter lim="800000"/>
            <a:headEnd/>
            <a:tailEnd/>
          </a:ln>
        </p:spPr>
        <p:txBody>
          <a:bodyPr>
            <a:spAutoFit/>
          </a:bodyPr>
          <a:lstStyle/>
          <a:p>
            <a:pPr>
              <a:spcBef>
                <a:spcPct val="50000"/>
              </a:spcBef>
            </a:pPr>
            <a:r>
              <a:rPr lang="en-AU" sz="1800">
                <a:latin typeface="Calibri" pitchFamily="34" charset="0"/>
              </a:rPr>
              <a:t>4</a:t>
            </a:r>
          </a:p>
        </p:txBody>
      </p:sp>
      <p:sp>
        <p:nvSpPr>
          <p:cNvPr id="99" name="Text Box 111"/>
          <p:cNvSpPr txBox="1">
            <a:spLocks noChangeArrowheads="1"/>
          </p:cNvSpPr>
          <p:nvPr/>
        </p:nvSpPr>
        <p:spPr bwMode="auto">
          <a:xfrm>
            <a:off x="3781425" y="6089904"/>
            <a:ext cx="381000" cy="366713"/>
          </a:xfrm>
          <a:prstGeom prst="rect">
            <a:avLst/>
          </a:prstGeom>
          <a:noFill/>
          <a:ln w="9525">
            <a:noFill/>
            <a:miter lim="800000"/>
            <a:headEnd/>
            <a:tailEnd/>
          </a:ln>
        </p:spPr>
        <p:txBody>
          <a:bodyPr>
            <a:spAutoFit/>
          </a:bodyPr>
          <a:lstStyle/>
          <a:p>
            <a:pPr>
              <a:spcBef>
                <a:spcPct val="50000"/>
              </a:spcBef>
            </a:pPr>
            <a:r>
              <a:rPr lang="en-AU" sz="1800">
                <a:latin typeface="Calibri" pitchFamily="34" charset="0"/>
              </a:rPr>
              <a:t>-1</a:t>
            </a:r>
          </a:p>
        </p:txBody>
      </p:sp>
      <p:sp>
        <p:nvSpPr>
          <p:cNvPr id="100" name="Text Box 112"/>
          <p:cNvSpPr txBox="1">
            <a:spLocks noChangeArrowheads="1"/>
          </p:cNvSpPr>
          <p:nvPr/>
        </p:nvSpPr>
        <p:spPr bwMode="auto">
          <a:xfrm>
            <a:off x="3043238" y="6085142"/>
            <a:ext cx="381000" cy="366712"/>
          </a:xfrm>
          <a:prstGeom prst="rect">
            <a:avLst/>
          </a:prstGeom>
          <a:noFill/>
          <a:ln w="9525">
            <a:noFill/>
            <a:miter lim="800000"/>
            <a:headEnd/>
            <a:tailEnd/>
          </a:ln>
        </p:spPr>
        <p:txBody>
          <a:bodyPr>
            <a:spAutoFit/>
          </a:bodyPr>
          <a:lstStyle/>
          <a:p>
            <a:pPr>
              <a:spcBef>
                <a:spcPct val="50000"/>
              </a:spcBef>
            </a:pPr>
            <a:r>
              <a:rPr lang="en-AU" sz="1800">
                <a:latin typeface="Calibri" pitchFamily="34" charset="0"/>
              </a:rPr>
              <a:t>-2</a:t>
            </a:r>
          </a:p>
        </p:txBody>
      </p:sp>
      <p:sp>
        <p:nvSpPr>
          <p:cNvPr id="101" name="Text Box 113"/>
          <p:cNvSpPr txBox="1">
            <a:spLocks noChangeArrowheads="1"/>
          </p:cNvSpPr>
          <p:nvPr/>
        </p:nvSpPr>
        <p:spPr bwMode="auto">
          <a:xfrm>
            <a:off x="2339975" y="6080379"/>
            <a:ext cx="381000" cy="366713"/>
          </a:xfrm>
          <a:prstGeom prst="rect">
            <a:avLst/>
          </a:prstGeom>
          <a:noFill/>
          <a:ln w="9525">
            <a:noFill/>
            <a:miter lim="800000"/>
            <a:headEnd/>
            <a:tailEnd/>
          </a:ln>
        </p:spPr>
        <p:txBody>
          <a:bodyPr>
            <a:spAutoFit/>
          </a:bodyPr>
          <a:lstStyle/>
          <a:p>
            <a:pPr>
              <a:spcBef>
                <a:spcPct val="50000"/>
              </a:spcBef>
            </a:pPr>
            <a:r>
              <a:rPr lang="en-AU" sz="1800">
                <a:latin typeface="Calibri" pitchFamily="34" charset="0"/>
              </a:rPr>
              <a:t>-3</a:t>
            </a:r>
          </a:p>
        </p:txBody>
      </p:sp>
      <p:sp>
        <p:nvSpPr>
          <p:cNvPr id="102" name="Line 114"/>
          <p:cNvSpPr>
            <a:spLocks noChangeShapeType="1"/>
          </p:cNvSpPr>
          <p:nvPr/>
        </p:nvSpPr>
        <p:spPr bwMode="auto">
          <a:xfrm>
            <a:off x="4019550" y="6472492"/>
            <a:ext cx="1371600" cy="0"/>
          </a:xfrm>
          <a:prstGeom prst="line">
            <a:avLst/>
          </a:prstGeom>
          <a:noFill/>
          <a:ln w="38100">
            <a:solidFill>
              <a:srgbClr val="FF0000"/>
            </a:solidFill>
            <a:round/>
            <a:headEnd/>
            <a:tailEnd/>
          </a:ln>
        </p:spPr>
        <p:txBody>
          <a:bodyPr wrap="none" anchor="ctr"/>
          <a:lstStyle/>
          <a:p>
            <a:endParaRPr lang="tr-TR">
              <a:latin typeface="Calibri" pitchFamily="34" charset="0"/>
            </a:endParaRPr>
          </a:p>
        </p:txBody>
      </p:sp>
      <p:grpSp>
        <p:nvGrpSpPr>
          <p:cNvPr id="103" name="Group 125"/>
          <p:cNvGrpSpPr>
            <a:grpSpLocks/>
          </p:cNvGrpSpPr>
          <p:nvPr/>
        </p:nvGrpSpPr>
        <p:grpSpPr bwMode="auto">
          <a:xfrm>
            <a:off x="7208838" y="6426454"/>
            <a:ext cx="474662" cy="76200"/>
            <a:chOff x="4464" y="3840"/>
            <a:chExt cx="299" cy="48"/>
          </a:xfrm>
        </p:grpSpPr>
        <p:sp>
          <p:nvSpPr>
            <p:cNvPr id="104" name="Line 105"/>
            <p:cNvSpPr>
              <a:spLocks noChangeShapeType="1"/>
            </p:cNvSpPr>
            <p:nvPr/>
          </p:nvSpPr>
          <p:spPr bwMode="auto">
            <a:xfrm>
              <a:off x="4512" y="3862"/>
              <a:ext cx="240" cy="0"/>
            </a:xfrm>
            <a:prstGeom prst="line">
              <a:avLst/>
            </a:prstGeom>
            <a:noFill/>
            <a:ln w="57150">
              <a:solidFill>
                <a:srgbClr val="FF0000"/>
              </a:solidFill>
              <a:round/>
              <a:headEnd/>
              <a:tailEnd/>
            </a:ln>
          </p:spPr>
          <p:txBody>
            <a:bodyPr wrap="none" anchor="ctr"/>
            <a:lstStyle/>
            <a:p>
              <a:endParaRPr lang="tr-TR">
                <a:latin typeface="Calibri" pitchFamily="34" charset="0"/>
              </a:endParaRPr>
            </a:p>
          </p:txBody>
        </p:sp>
        <p:sp>
          <p:nvSpPr>
            <p:cNvPr id="105" name="Oval 117"/>
            <p:cNvSpPr>
              <a:spLocks noChangeArrowheads="1"/>
            </p:cNvSpPr>
            <p:nvPr/>
          </p:nvSpPr>
          <p:spPr bwMode="auto">
            <a:xfrm>
              <a:off x="4464" y="3840"/>
              <a:ext cx="48" cy="48"/>
            </a:xfrm>
            <a:prstGeom prst="ellipse">
              <a:avLst/>
            </a:prstGeom>
            <a:solidFill>
              <a:srgbClr val="FF0000"/>
            </a:solidFill>
            <a:ln w="9525">
              <a:solidFill>
                <a:srgbClr val="FF0000"/>
              </a:solidFill>
              <a:round/>
              <a:headEnd/>
              <a:tailEnd/>
            </a:ln>
          </p:spPr>
          <p:txBody>
            <a:bodyPr wrap="none" anchor="ctr"/>
            <a:lstStyle/>
            <a:p>
              <a:endParaRPr lang="tr-TR">
                <a:latin typeface="Calibri" pitchFamily="34" charset="0"/>
              </a:endParaRPr>
            </a:p>
          </p:txBody>
        </p:sp>
        <p:sp>
          <p:nvSpPr>
            <p:cNvPr id="106" name="Oval 118"/>
            <p:cNvSpPr>
              <a:spLocks noChangeArrowheads="1"/>
            </p:cNvSpPr>
            <p:nvPr/>
          </p:nvSpPr>
          <p:spPr bwMode="auto">
            <a:xfrm>
              <a:off x="4715" y="3840"/>
              <a:ext cx="48" cy="48"/>
            </a:xfrm>
            <a:prstGeom prst="ellipse">
              <a:avLst/>
            </a:prstGeom>
            <a:solidFill>
              <a:srgbClr val="FF0000"/>
            </a:solidFill>
            <a:ln w="9525">
              <a:solidFill>
                <a:srgbClr val="FF0000"/>
              </a:solidFill>
              <a:round/>
              <a:headEnd/>
              <a:tailEnd/>
            </a:ln>
          </p:spPr>
          <p:txBody>
            <a:bodyPr wrap="none" anchor="ctr"/>
            <a:lstStyle/>
            <a:p>
              <a:endParaRPr lang="tr-TR">
                <a:latin typeface="Calibri" pitchFamily="34" charset="0"/>
              </a:endParaRPr>
            </a:p>
          </p:txBody>
        </p:sp>
      </p:grpSp>
      <p:grpSp>
        <p:nvGrpSpPr>
          <p:cNvPr id="107" name="Group 120"/>
          <p:cNvGrpSpPr>
            <a:grpSpLocks/>
          </p:cNvGrpSpPr>
          <p:nvPr/>
        </p:nvGrpSpPr>
        <p:grpSpPr bwMode="auto">
          <a:xfrm>
            <a:off x="5826125" y="6412167"/>
            <a:ext cx="1044575" cy="76200"/>
            <a:chOff x="4275" y="3787"/>
            <a:chExt cx="658" cy="48"/>
          </a:xfrm>
        </p:grpSpPr>
        <p:sp>
          <p:nvSpPr>
            <p:cNvPr id="108" name="Line 115"/>
            <p:cNvSpPr>
              <a:spLocks noChangeShapeType="1"/>
            </p:cNvSpPr>
            <p:nvPr/>
          </p:nvSpPr>
          <p:spPr bwMode="auto">
            <a:xfrm>
              <a:off x="4309" y="3821"/>
              <a:ext cx="624" cy="0"/>
            </a:xfrm>
            <a:prstGeom prst="line">
              <a:avLst/>
            </a:prstGeom>
            <a:noFill/>
            <a:ln w="38100">
              <a:solidFill>
                <a:srgbClr val="FF0000"/>
              </a:solidFill>
              <a:round/>
              <a:headEnd/>
              <a:tailEnd/>
            </a:ln>
          </p:spPr>
          <p:txBody>
            <a:bodyPr wrap="none" anchor="ctr"/>
            <a:lstStyle/>
            <a:p>
              <a:endParaRPr lang="tr-TR">
                <a:latin typeface="Calibri" pitchFamily="34" charset="0"/>
              </a:endParaRPr>
            </a:p>
          </p:txBody>
        </p:sp>
        <p:sp>
          <p:nvSpPr>
            <p:cNvPr id="109" name="Oval 119"/>
            <p:cNvSpPr>
              <a:spLocks noChangeArrowheads="1"/>
            </p:cNvSpPr>
            <p:nvPr/>
          </p:nvSpPr>
          <p:spPr bwMode="auto">
            <a:xfrm>
              <a:off x="4275" y="3787"/>
              <a:ext cx="48" cy="48"/>
            </a:xfrm>
            <a:prstGeom prst="ellipse">
              <a:avLst/>
            </a:prstGeom>
            <a:solidFill>
              <a:srgbClr val="FF0000"/>
            </a:solidFill>
            <a:ln w="9525">
              <a:solidFill>
                <a:srgbClr val="FF0000"/>
              </a:solidFill>
              <a:round/>
              <a:headEnd/>
              <a:tailEnd/>
            </a:ln>
          </p:spPr>
          <p:txBody>
            <a:bodyPr wrap="none" anchor="ctr"/>
            <a:lstStyle/>
            <a:p>
              <a:endParaRPr lang="tr-TR">
                <a:latin typeface="Calibri" pitchFamily="34" charset="0"/>
              </a:endParaRPr>
            </a:p>
          </p:txBody>
        </p:sp>
      </p:grpSp>
      <p:grpSp>
        <p:nvGrpSpPr>
          <p:cNvPr id="110" name="Group 122"/>
          <p:cNvGrpSpPr>
            <a:grpSpLocks/>
          </p:cNvGrpSpPr>
          <p:nvPr/>
        </p:nvGrpSpPr>
        <p:grpSpPr bwMode="auto">
          <a:xfrm>
            <a:off x="2584450" y="6426454"/>
            <a:ext cx="698500" cy="76200"/>
            <a:chOff x="3928" y="3840"/>
            <a:chExt cx="440" cy="48"/>
          </a:xfrm>
        </p:grpSpPr>
        <p:sp>
          <p:nvSpPr>
            <p:cNvPr id="111" name="Oval 116"/>
            <p:cNvSpPr>
              <a:spLocks noChangeArrowheads="1"/>
            </p:cNvSpPr>
            <p:nvPr/>
          </p:nvSpPr>
          <p:spPr bwMode="auto">
            <a:xfrm>
              <a:off x="4320" y="3840"/>
              <a:ext cx="48" cy="48"/>
            </a:xfrm>
            <a:prstGeom prst="ellipse">
              <a:avLst/>
            </a:prstGeom>
            <a:solidFill>
              <a:srgbClr val="FF0000"/>
            </a:solidFill>
            <a:ln w="9525">
              <a:solidFill>
                <a:srgbClr val="FF0000"/>
              </a:solidFill>
              <a:round/>
              <a:headEnd/>
              <a:tailEnd/>
            </a:ln>
          </p:spPr>
          <p:txBody>
            <a:bodyPr wrap="none" anchor="ctr"/>
            <a:lstStyle/>
            <a:p>
              <a:endParaRPr lang="tr-TR">
                <a:latin typeface="Calibri" pitchFamily="34" charset="0"/>
              </a:endParaRPr>
            </a:p>
          </p:txBody>
        </p:sp>
        <p:sp>
          <p:nvSpPr>
            <p:cNvPr id="112" name="Line 121"/>
            <p:cNvSpPr>
              <a:spLocks noChangeShapeType="1"/>
            </p:cNvSpPr>
            <p:nvPr/>
          </p:nvSpPr>
          <p:spPr bwMode="auto">
            <a:xfrm>
              <a:off x="3928" y="3866"/>
              <a:ext cx="432" cy="0"/>
            </a:xfrm>
            <a:prstGeom prst="line">
              <a:avLst/>
            </a:prstGeom>
            <a:noFill/>
            <a:ln w="38100">
              <a:solidFill>
                <a:srgbClr val="FF0000"/>
              </a:solidFill>
              <a:round/>
              <a:headEnd/>
              <a:tailEnd/>
            </a:ln>
          </p:spPr>
          <p:txBody>
            <a:bodyPr wrap="none" anchor="ctr"/>
            <a:lstStyle/>
            <a:p>
              <a:endParaRPr lang="tr-TR">
                <a:latin typeface="Calibri" pitchFamily="34" charset="0"/>
              </a:endParaRPr>
            </a:p>
          </p:txBody>
        </p:sp>
      </p:grpSp>
      <p:grpSp>
        <p:nvGrpSpPr>
          <p:cNvPr id="113" name="Group 130"/>
          <p:cNvGrpSpPr>
            <a:grpSpLocks/>
          </p:cNvGrpSpPr>
          <p:nvPr/>
        </p:nvGrpSpPr>
        <p:grpSpPr bwMode="auto">
          <a:xfrm>
            <a:off x="5864223" y="5615352"/>
            <a:ext cx="607320" cy="784118"/>
            <a:chOff x="3712" y="3572"/>
            <a:chExt cx="424" cy="550"/>
          </a:xfrm>
        </p:grpSpPr>
        <p:graphicFrame>
          <p:nvGraphicFramePr>
            <p:cNvPr id="114" name="Object 128"/>
            <p:cNvGraphicFramePr>
              <a:graphicFrameLocks noChangeAspect="1"/>
            </p:cNvGraphicFramePr>
            <p:nvPr/>
          </p:nvGraphicFramePr>
          <p:xfrm>
            <a:off x="4048" y="3572"/>
            <a:ext cx="88" cy="247"/>
          </p:xfrm>
          <a:graphic>
            <a:graphicData uri="http://schemas.openxmlformats.org/presentationml/2006/ole">
              <mc:AlternateContent xmlns:mc="http://schemas.openxmlformats.org/markup-compatibility/2006">
                <mc:Choice xmlns:v="urn:schemas-microsoft-com:vml" Requires="v">
                  <p:oleObj spid="_x0000_s9251" name="Denklem" r:id="rId13" imgW="139680" imgH="393480" progId="Equation.3">
                    <p:embed/>
                  </p:oleObj>
                </mc:Choice>
                <mc:Fallback>
                  <p:oleObj name="Denklem" r:id="rId13" imgW="139680" imgH="393480" progId="Equation.3">
                    <p:embed/>
                    <p:pic>
                      <p:nvPicPr>
                        <p:cNvPr id="9223" name="Object 128"/>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048" y="3572"/>
                          <a:ext cx="88" cy="247"/>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5" name="Freeform 129"/>
            <p:cNvSpPr>
              <a:spLocks/>
            </p:cNvSpPr>
            <p:nvPr/>
          </p:nvSpPr>
          <p:spPr bwMode="auto">
            <a:xfrm>
              <a:off x="3712" y="3648"/>
              <a:ext cx="320" cy="474"/>
            </a:xfrm>
            <a:custGeom>
              <a:avLst/>
              <a:gdLst>
                <a:gd name="T0" fmla="*/ 320 w 320"/>
                <a:gd name="T1" fmla="*/ 0 h 474"/>
                <a:gd name="T2" fmla="*/ 100 w 320"/>
                <a:gd name="T3" fmla="*/ 118 h 474"/>
                <a:gd name="T4" fmla="*/ 0 w 320"/>
                <a:gd name="T5" fmla="*/ 474 h 474"/>
                <a:gd name="T6" fmla="*/ 0 60000 65536"/>
                <a:gd name="T7" fmla="*/ 0 60000 65536"/>
                <a:gd name="T8" fmla="*/ 0 60000 65536"/>
                <a:gd name="T9" fmla="*/ 0 w 320"/>
                <a:gd name="T10" fmla="*/ 0 h 474"/>
                <a:gd name="T11" fmla="*/ 320 w 320"/>
                <a:gd name="T12" fmla="*/ 474 h 474"/>
              </a:gdLst>
              <a:ahLst/>
              <a:cxnLst>
                <a:cxn ang="T6">
                  <a:pos x="T0" y="T1"/>
                </a:cxn>
                <a:cxn ang="T7">
                  <a:pos x="T2" y="T3"/>
                </a:cxn>
                <a:cxn ang="T8">
                  <a:pos x="T4" y="T5"/>
                </a:cxn>
              </a:cxnLst>
              <a:rect l="T9" t="T10" r="T11" b="T12"/>
              <a:pathLst>
                <a:path w="320" h="474">
                  <a:moveTo>
                    <a:pt x="320" y="0"/>
                  </a:moveTo>
                  <a:lnTo>
                    <a:pt x="100" y="118"/>
                  </a:lnTo>
                  <a:lnTo>
                    <a:pt x="0" y="474"/>
                  </a:lnTo>
                </a:path>
              </a:pathLst>
            </a:custGeom>
            <a:noFill/>
            <a:ln w="9525">
              <a:solidFill>
                <a:srgbClr val="FF0000"/>
              </a:solidFill>
              <a:round/>
              <a:headEnd/>
              <a:tailEnd type="triangle" w="med" len="med"/>
            </a:ln>
          </p:spPr>
          <p:txBody>
            <a:bodyPr wrap="none" anchor="ctr"/>
            <a:lstStyle/>
            <a:p>
              <a:endParaRPr lang="tr-TR">
                <a:latin typeface="Calibri" pitchFamily="34" charset="0"/>
              </a:endParaRPr>
            </a:p>
          </p:txBody>
        </p:sp>
      </p:grpSp>
      <p:grpSp>
        <p:nvGrpSpPr>
          <p:cNvPr id="116" name="Group 133"/>
          <p:cNvGrpSpPr>
            <a:grpSpLocks/>
          </p:cNvGrpSpPr>
          <p:nvPr/>
        </p:nvGrpSpPr>
        <p:grpSpPr bwMode="auto">
          <a:xfrm>
            <a:off x="7250117" y="5648936"/>
            <a:ext cx="618496" cy="748946"/>
            <a:chOff x="4567" y="3620"/>
            <a:chExt cx="433" cy="524"/>
          </a:xfrm>
        </p:grpSpPr>
        <p:graphicFrame>
          <p:nvGraphicFramePr>
            <p:cNvPr id="117" name="Object 131"/>
            <p:cNvGraphicFramePr>
              <a:graphicFrameLocks noChangeAspect="1"/>
            </p:cNvGraphicFramePr>
            <p:nvPr/>
          </p:nvGraphicFramePr>
          <p:xfrm>
            <a:off x="4912" y="3620"/>
            <a:ext cx="88" cy="249"/>
          </p:xfrm>
          <a:graphic>
            <a:graphicData uri="http://schemas.openxmlformats.org/presentationml/2006/ole">
              <mc:AlternateContent xmlns:mc="http://schemas.openxmlformats.org/markup-compatibility/2006">
                <mc:Choice xmlns:v="urn:schemas-microsoft-com:vml" Requires="v">
                  <p:oleObj spid="_x0000_s9252" name="Denklem" r:id="rId15" imgW="139680" imgH="393480" progId="Equation.3">
                    <p:embed/>
                  </p:oleObj>
                </mc:Choice>
                <mc:Fallback>
                  <p:oleObj name="Denklem" r:id="rId15" imgW="139680" imgH="393480" progId="Equation.3">
                    <p:embed/>
                    <p:pic>
                      <p:nvPicPr>
                        <p:cNvPr id="9222" name="Object 131"/>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912" y="3620"/>
                          <a:ext cx="88" cy="249"/>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8" name="Freeform 132"/>
            <p:cNvSpPr>
              <a:spLocks/>
            </p:cNvSpPr>
            <p:nvPr/>
          </p:nvSpPr>
          <p:spPr bwMode="auto">
            <a:xfrm>
              <a:off x="4567" y="3674"/>
              <a:ext cx="329" cy="470"/>
            </a:xfrm>
            <a:custGeom>
              <a:avLst/>
              <a:gdLst>
                <a:gd name="T0" fmla="*/ 329 w 329"/>
                <a:gd name="T1" fmla="*/ 0 h 470"/>
                <a:gd name="T2" fmla="*/ 78 w 329"/>
                <a:gd name="T3" fmla="*/ 137 h 470"/>
                <a:gd name="T4" fmla="*/ 0 w 329"/>
                <a:gd name="T5" fmla="*/ 470 h 470"/>
                <a:gd name="T6" fmla="*/ 0 60000 65536"/>
                <a:gd name="T7" fmla="*/ 0 60000 65536"/>
                <a:gd name="T8" fmla="*/ 0 60000 65536"/>
                <a:gd name="T9" fmla="*/ 0 w 329"/>
                <a:gd name="T10" fmla="*/ 0 h 470"/>
                <a:gd name="T11" fmla="*/ 329 w 329"/>
                <a:gd name="T12" fmla="*/ 470 h 470"/>
              </a:gdLst>
              <a:ahLst/>
              <a:cxnLst>
                <a:cxn ang="T6">
                  <a:pos x="T0" y="T1"/>
                </a:cxn>
                <a:cxn ang="T7">
                  <a:pos x="T2" y="T3"/>
                </a:cxn>
                <a:cxn ang="T8">
                  <a:pos x="T4" y="T5"/>
                </a:cxn>
              </a:cxnLst>
              <a:rect l="T9" t="T10" r="T11" b="T12"/>
              <a:pathLst>
                <a:path w="329" h="470">
                  <a:moveTo>
                    <a:pt x="329" y="0"/>
                  </a:moveTo>
                  <a:lnTo>
                    <a:pt x="78" y="137"/>
                  </a:lnTo>
                  <a:lnTo>
                    <a:pt x="0" y="470"/>
                  </a:lnTo>
                </a:path>
              </a:pathLst>
            </a:custGeom>
            <a:noFill/>
            <a:ln w="9525">
              <a:solidFill>
                <a:srgbClr val="FF0000"/>
              </a:solidFill>
              <a:round/>
              <a:headEnd/>
              <a:tailEnd type="triangle" w="med" len="med"/>
            </a:ln>
          </p:spPr>
          <p:txBody>
            <a:bodyPr wrap="none" anchor="ctr"/>
            <a:lstStyle/>
            <a:p>
              <a:endParaRPr lang="tr-TR">
                <a:latin typeface="Calibri" pitchFamily="34"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3" fill="hold" grpId="0" nodeType="clickEffect">
                                  <p:stCondLst>
                                    <p:cond delay="0"/>
                                  </p:stCondLst>
                                  <p:iterate type="wd">
                                    <p:tmPct val="100000"/>
                                  </p:iterate>
                                  <p:childTnLst>
                                    <p:set>
                                      <p:cBhvr>
                                        <p:cTn id="6" dur="1" fill="hold">
                                          <p:stCondLst>
                                            <p:cond delay="0"/>
                                          </p:stCondLst>
                                        </p:cTn>
                                        <p:tgtEl>
                                          <p:spTgt spid="8246"/>
                                        </p:tgtEl>
                                        <p:attrNameLst>
                                          <p:attrName>style.visibility</p:attrName>
                                        </p:attrNameLst>
                                      </p:cBhvr>
                                      <p:to>
                                        <p:strVal val="visible"/>
                                      </p:to>
                                    </p:set>
                                    <p:animEffect transition="in" filter="strips(upRight)">
                                      <p:cBhvr>
                                        <p:cTn id="7" dur="300"/>
                                        <p:tgtEl>
                                          <p:spTgt spid="824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8"/>
                                        </p:tgtEl>
                                        <p:attrNameLst>
                                          <p:attrName>style.visibility</p:attrName>
                                        </p:attrNameLst>
                                      </p:cBhvr>
                                      <p:to>
                                        <p:strVal val="visible"/>
                                      </p:to>
                                    </p:set>
                                    <p:animEffect transition="in" filter="wipe(left)">
                                      <p:cBhvr>
                                        <p:cTn id="12" dur="500"/>
                                        <p:tgtEl>
                                          <p:spTgt spid="78"/>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3" fill="hold" nodeType="clickEffect">
                                  <p:stCondLst>
                                    <p:cond delay="0"/>
                                  </p:stCondLst>
                                  <p:childTnLst>
                                    <p:set>
                                      <p:cBhvr>
                                        <p:cTn id="16" dur="1" fill="hold">
                                          <p:stCondLst>
                                            <p:cond delay="0"/>
                                          </p:stCondLst>
                                        </p:cTn>
                                        <p:tgtEl>
                                          <p:spTgt spid="8247"/>
                                        </p:tgtEl>
                                        <p:attrNameLst>
                                          <p:attrName>style.visibility</p:attrName>
                                        </p:attrNameLst>
                                      </p:cBhvr>
                                      <p:to>
                                        <p:strVal val="visible"/>
                                      </p:to>
                                    </p:set>
                                    <p:animEffect transition="in" filter="strips(upRight)">
                                      <p:cBhvr>
                                        <p:cTn id="17" dur="500"/>
                                        <p:tgtEl>
                                          <p:spTgt spid="8247"/>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8248"/>
                                        </p:tgtEl>
                                        <p:attrNameLst>
                                          <p:attrName>style.visibility</p:attrName>
                                        </p:attrNameLst>
                                      </p:cBhvr>
                                      <p:to>
                                        <p:strVal val="visible"/>
                                      </p:to>
                                    </p:set>
                                    <p:animEffect transition="in" filter="wipe(left)">
                                      <p:cBhvr>
                                        <p:cTn id="22" dur="500"/>
                                        <p:tgtEl>
                                          <p:spTgt spid="8248"/>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3" fill="hold" grpId="0" nodeType="clickEffect">
                                  <p:stCondLst>
                                    <p:cond delay="0"/>
                                  </p:stCondLst>
                                  <p:childTnLst>
                                    <p:set>
                                      <p:cBhvr>
                                        <p:cTn id="26" dur="1" fill="hold">
                                          <p:stCondLst>
                                            <p:cond delay="0"/>
                                          </p:stCondLst>
                                        </p:cTn>
                                        <p:tgtEl>
                                          <p:spTgt spid="8249"/>
                                        </p:tgtEl>
                                        <p:attrNameLst>
                                          <p:attrName>style.visibility</p:attrName>
                                        </p:attrNameLst>
                                      </p:cBhvr>
                                      <p:to>
                                        <p:strVal val="visible"/>
                                      </p:to>
                                    </p:set>
                                    <p:animEffect transition="in" filter="strips(upRight)">
                                      <p:cBhvr>
                                        <p:cTn id="27" dur="500"/>
                                        <p:tgtEl>
                                          <p:spTgt spid="8249"/>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3" fill="hold" grpId="0" nodeType="clickEffect">
                                  <p:stCondLst>
                                    <p:cond delay="0"/>
                                  </p:stCondLst>
                                  <p:childTnLst>
                                    <p:set>
                                      <p:cBhvr>
                                        <p:cTn id="31" dur="1" fill="hold">
                                          <p:stCondLst>
                                            <p:cond delay="0"/>
                                          </p:stCondLst>
                                        </p:cTn>
                                        <p:tgtEl>
                                          <p:spTgt spid="8252"/>
                                        </p:tgtEl>
                                        <p:attrNameLst>
                                          <p:attrName>style.visibility</p:attrName>
                                        </p:attrNameLst>
                                      </p:cBhvr>
                                      <p:to>
                                        <p:strVal val="visible"/>
                                      </p:to>
                                    </p:set>
                                    <p:animEffect transition="in" filter="strips(upRight)">
                                      <p:cBhvr>
                                        <p:cTn id="32" dur="500"/>
                                        <p:tgtEl>
                                          <p:spTgt spid="8252"/>
                                        </p:tgtEl>
                                      </p:cBhvr>
                                    </p:animEffect>
                                  </p:childTnLst>
                                </p:cTn>
                              </p:par>
                            </p:childTnLst>
                          </p:cTn>
                        </p:par>
                      </p:childTnLst>
                    </p:cTn>
                  </p:par>
                  <p:par>
                    <p:cTn id="33" fill="hold">
                      <p:stCondLst>
                        <p:cond delay="indefinite"/>
                      </p:stCondLst>
                      <p:childTnLst>
                        <p:par>
                          <p:cTn id="34" fill="hold">
                            <p:stCondLst>
                              <p:cond delay="0"/>
                            </p:stCondLst>
                            <p:childTnLst>
                              <p:par>
                                <p:cTn id="35" presetID="18" presetClass="entr" presetSubtype="3" fill="hold" grpId="0" nodeType="clickEffect">
                                  <p:stCondLst>
                                    <p:cond delay="0"/>
                                  </p:stCondLst>
                                  <p:childTnLst>
                                    <p:set>
                                      <p:cBhvr>
                                        <p:cTn id="36" dur="1" fill="hold">
                                          <p:stCondLst>
                                            <p:cond delay="0"/>
                                          </p:stCondLst>
                                        </p:cTn>
                                        <p:tgtEl>
                                          <p:spTgt spid="8250"/>
                                        </p:tgtEl>
                                        <p:attrNameLst>
                                          <p:attrName>style.visibility</p:attrName>
                                        </p:attrNameLst>
                                      </p:cBhvr>
                                      <p:to>
                                        <p:strVal val="visible"/>
                                      </p:to>
                                    </p:set>
                                    <p:animEffect transition="in" filter="strips(upRight)">
                                      <p:cBhvr>
                                        <p:cTn id="37" dur="500"/>
                                        <p:tgtEl>
                                          <p:spTgt spid="8250"/>
                                        </p:tgtEl>
                                      </p:cBhvr>
                                    </p:animEffect>
                                  </p:childTnLst>
                                </p:cTn>
                              </p:par>
                            </p:childTnLst>
                          </p:cTn>
                        </p:par>
                      </p:childTnLst>
                    </p:cTn>
                  </p:par>
                  <p:par>
                    <p:cTn id="38" fill="hold">
                      <p:stCondLst>
                        <p:cond delay="indefinite"/>
                      </p:stCondLst>
                      <p:childTnLst>
                        <p:par>
                          <p:cTn id="39" fill="hold">
                            <p:stCondLst>
                              <p:cond delay="0"/>
                            </p:stCondLst>
                            <p:childTnLst>
                              <p:par>
                                <p:cTn id="40" presetID="18" presetClass="entr" presetSubtype="3" fill="hold" grpId="0" nodeType="clickEffect">
                                  <p:stCondLst>
                                    <p:cond delay="0"/>
                                  </p:stCondLst>
                                  <p:childTnLst>
                                    <p:set>
                                      <p:cBhvr>
                                        <p:cTn id="41" dur="1" fill="hold">
                                          <p:stCondLst>
                                            <p:cond delay="0"/>
                                          </p:stCondLst>
                                        </p:cTn>
                                        <p:tgtEl>
                                          <p:spTgt spid="8253"/>
                                        </p:tgtEl>
                                        <p:attrNameLst>
                                          <p:attrName>style.visibility</p:attrName>
                                        </p:attrNameLst>
                                      </p:cBhvr>
                                      <p:to>
                                        <p:strVal val="visible"/>
                                      </p:to>
                                    </p:set>
                                    <p:animEffect transition="in" filter="strips(upRight)">
                                      <p:cBhvr>
                                        <p:cTn id="42" dur="500"/>
                                        <p:tgtEl>
                                          <p:spTgt spid="8253"/>
                                        </p:tgtEl>
                                      </p:cBhvr>
                                    </p:animEffect>
                                  </p:childTnLst>
                                </p:cTn>
                              </p:par>
                            </p:childTnLst>
                          </p:cTn>
                        </p:par>
                      </p:childTnLst>
                    </p:cTn>
                  </p:par>
                  <p:par>
                    <p:cTn id="43" fill="hold">
                      <p:stCondLst>
                        <p:cond delay="indefinite"/>
                      </p:stCondLst>
                      <p:childTnLst>
                        <p:par>
                          <p:cTn id="44" fill="hold">
                            <p:stCondLst>
                              <p:cond delay="0"/>
                            </p:stCondLst>
                            <p:childTnLst>
                              <p:par>
                                <p:cTn id="45" presetID="23" presetClass="entr" presetSubtype="16" fill="hold" grpId="0" nodeType="clickEffect">
                                  <p:stCondLst>
                                    <p:cond delay="0"/>
                                  </p:stCondLst>
                                  <p:childTnLst>
                                    <p:set>
                                      <p:cBhvr>
                                        <p:cTn id="46" dur="1" fill="hold">
                                          <p:stCondLst>
                                            <p:cond delay="0"/>
                                          </p:stCondLst>
                                        </p:cTn>
                                        <p:tgtEl>
                                          <p:spTgt spid="8251"/>
                                        </p:tgtEl>
                                        <p:attrNameLst>
                                          <p:attrName>style.visibility</p:attrName>
                                        </p:attrNameLst>
                                      </p:cBhvr>
                                      <p:to>
                                        <p:strVal val="visible"/>
                                      </p:to>
                                    </p:set>
                                    <p:anim calcmode="lin" valueType="num">
                                      <p:cBhvr>
                                        <p:cTn id="47" dur="500" fill="hold"/>
                                        <p:tgtEl>
                                          <p:spTgt spid="8251"/>
                                        </p:tgtEl>
                                        <p:attrNameLst>
                                          <p:attrName>ppt_w</p:attrName>
                                        </p:attrNameLst>
                                      </p:cBhvr>
                                      <p:tavLst>
                                        <p:tav tm="0">
                                          <p:val>
                                            <p:fltVal val="0"/>
                                          </p:val>
                                        </p:tav>
                                        <p:tav tm="100000">
                                          <p:val>
                                            <p:strVal val="#ppt_w"/>
                                          </p:val>
                                        </p:tav>
                                      </p:tavLst>
                                    </p:anim>
                                    <p:anim calcmode="lin" valueType="num">
                                      <p:cBhvr>
                                        <p:cTn id="48" dur="500" fill="hold"/>
                                        <p:tgtEl>
                                          <p:spTgt spid="8251"/>
                                        </p:tgtEl>
                                        <p:attrNameLst>
                                          <p:attrName>ppt_h</p:attrName>
                                        </p:attrNameLst>
                                      </p:cBhvr>
                                      <p:tavLst>
                                        <p:tav tm="0">
                                          <p:val>
                                            <p:fltVal val="0"/>
                                          </p:val>
                                        </p:tav>
                                        <p:tav tm="100000">
                                          <p:val>
                                            <p:strVal val="#ppt_h"/>
                                          </p:val>
                                        </p:tav>
                                      </p:tavLst>
                                    </p:anim>
                                  </p:childTnLst>
                                </p:cTn>
                              </p:par>
                            </p:childTnLst>
                          </p:cTn>
                        </p:par>
                      </p:childTnLst>
                    </p:cTn>
                  </p:par>
                  <p:par>
                    <p:cTn id="49" fill="hold">
                      <p:stCondLst>
                        <p:cond delay="indefinite"/>
                      </p:stCondLst>
                      <p:childTnLst>
                        <p:par>
                          <p:cTn id="50" fill="hold">
                            <p:stCondLst>
                              <p:cond delay="0"/>
                            </p:stCondLst>
                            <p:childTnLst>
                              <p:par>
                                <p:cTn id="51" presetID="18" presetClass="entr" presetSubtype="3" fill="hold" nodeType="clickEffect">
                                  <p:stCondLst>
                                    <p:cond delay="0"/>
                                  </p:stCondLst>
                                  <p:childTnLst>
                                    <p:set>
                                      <p:cBhvr>
                                        <p:cTn id="52" dur="1" fill="hold">
                                          <p:stCondLst>
                                            <p:cond delay="0"/>
                                          </p:stCondLst>
                                        </p:cTn>
                                        <p:tgtEl>
                                          <p:spTgt spid="8254"/>
                                        </p:tgtEl>
                                        <p:attrNameLst>
                                          <p:attrName>style.visibility</p:attrName>
                                        </p:attrNameLst>
                                      </p:cBhvr>
                                      <p:to>
                                        <p:strVal val="visible"/>
                                      </p:to>
                                    </p:set>
                                    <p:animEffect transition="in" filter="strips(upRight)">
                                      <p:cBhvr>
                                        <p:cTn id="53" dur="500"/>
                                        <p:tgtEl>
                                          <p:spTgt spid="8254"/>
                                        </p:tgtEl>
                                      </p:cBhvr>
                                    </p:animEffect>
                                  </p:childTnLst>
                                </p:cTn>
                              </p:par>
                            </p:childTnLst>
                          </p:cTn>
                        </p:par>
                      </p:childTnLst>
                    </p:cTn>
                  </p:par>
                  <p:par>
                    <p:cTn id="54" fill="hold">
                      <p:stCondLst>
                        <p:cond delay="indefinite"/>
                      </p:stCondLst>
                      <p:childTnLst>
                        <p:par>
                          <p:cTn id="55" fill="hold">
                            <p:stCondLst>
                              <p:cond delay="0"/>
                            </p:stCondLst>
                            <p:childTnLst>
                              <p:par>
                                <p:cTn id="56" presetID="22" presetClass="entr" presetSubtype="8" fill="hold" grpId="0" nodeType="clickEffect">
                                  <p:stCondLst>
                                    <p:cond delay="0"/>
                                  </p:stCondLst>
                                  <p:childTnLst>
                                    <p:set>
                                      <p:cBhvr>
                                        <p:cTn id="57" dur="1" fill="hold">
                                          <p:stCondLst>
                                            <p:cond delay="0"/>
                                          </p:stCondLst>
                                        </p:cTn>
                                        <p:tgtEl>
                                          <p:spTgt spid="8255"/>
                                        </p:tgtEl>
                                        <p:attrNameLst>
                                          <p:attrName>style.visibility</p:attrName>
                                        </p:attrNameLst>
                                      </p:cBhvr>
                                      <p:to>
                                        <p:strVal val="visible"/>
                                      </p:to>
                                    </p:set>
                                    <p:animEffect transition="in" filter="wipe(left)">
                                      <p:cBhvr>
                                        <p:cTn id="58" dur="500"/>
                                        <p:tgtEl>
                                          <p:spTgt spid="8255"/>
                                        </p:tgtEl>
                                      </p:cBhvr>
                                    </p:animEffect>
                                  </p:childTnLst>
                                </p:cTn>
                              </p:par>
                            </p:childTnLst>
                          </p:cTn>
                        </p:par>
                      </p:childTnLst>
                    </p:cTn>
                  </p:par>
                  <p:par>
                    <p:cTn id="59" fill="hold">
                      <p:stCondLst>
                        <p:cond delay="indefinite"/>
                      </p:stCondLst>
                      <p:childTnLst>
                        <p:par>
                          <p:cTn id="60" fill="hold">
                            <p:stCondLst>
                              <p:cond delay="0"/>
                            </p:stCondLst>
                            <p:childTnLst>
                              <p:par>
                                <p:cTn id="61" presetID="18" presetClass="entr" presetSubtype="3" fill="hold" grpId="0" nodeType="clickEffect">
                                  <p:stCondLst>
                                    <p:cond delay="0"/>
                                  </p:stCondLst>
                                  <p:childTnLst>
                                    <p:set>
                                      <p:cBhvr>
                                        <p:cTn id="62" dur="1" fill="hold">
                                          <p:stCondLst>
                                            <p:cond delay="0"/>
                                          </p:stCondLst>
                                        </p:cTn>
                                        <p:tgtEl>
                                          <p:spTgt spid="8257"/>
                                        </p:tgtEl>
                                        <p:attrNameLst>
                                          <p:attrName>style.visibility</p:attrName>
                                        </p:attrNameLst>
                                      </p:cBhvr>
                                      <p:to>
                                        <p:strVal val="visible"/>
                                      </p:to>
                                    </p:set>
                                    <p:animEffect transition="in" filter="strips(upRight)">
                                      <p:cBhvr>
                                        <p:cTn id="63" dur="500"/>
                                        <p:tgtEl>
                                          <p:spTgt spid="8257"/>
                                        </p:tgtEl>
                                      </p:cBhvr>
                                    </p:animEffect>
                                  </p:childTnLst>
                                </p:cTn>
                              </p:par>
                            </p:childTnLst>
                          </p:cTn>
                        </p:par>
                      </p:childTnLst>
                    </p:cTn>
                  </p:par>
                  <p:par>
                    <p:cTn id="64" fill="hold">
                      <p:stCondLst>
                        <p:cond delay="indefinite"/>
                      </p:stCondLst>
                      <p:childTnLst>
                        <p:par>
                          <p:cTn id="65" fill="hold">
                            <p:stCondLst>
                              <p:cond delay="0"/>
                            </p:stCondLst>
                            <p:childTnLst>
                              <p:par>
                                <p:cTn id="66" presetID="18" presetClass="entr" presetSubtype="3" fill="hold" grpId="0" nodeType="clickEffect">
                                  <p:stCondLst>
                                    <p:cond delay="0"/>
                                  </p:stCondLst>
                                  <p:childTnLst>
                                    <p:set>
                                      <p:cBhvr>
                                        <p:cTn id="67" dur="1" fill="hold">
                                          <p:stCondLst>
                                            <p:cond delay="0"/>
                                          </p:stCondLst>
                                        </p:cTn>
                                        <p:tgtEl>
                                          <p:spTgt spid="8259"/>
                                        </p:tgtEl>
                                        <p:attrNameLst>
                                          <p:attrName>style.visibility</p:attrName>
                                        </p:attrNameLst>
                                      </p:cBhvr>
                                      <p:to>
                                        <p:strVal val="visible"/>
                                      </p:to>
                                    </p:set>
                                    <p:animEffect transition="in" filter="strips(upRight)">
                                      <p:cBhvr>
                                        <p:cTn id="68" dur="500"/>
                                        <p:tgtEl>
                                          <p:spTgt spid="8259"/>
                                        </p:tgtEl>
                                      </p:cBhvr>
                                    </p:animEffect>
                                  </p:childTnLst>
                                </p:cTn>
                              </p:par>
                            </p:childTnLst>
                          </p:cTn>
                        </p:par>
                      </p:childTnLst>
                    </p:cTn>
                  </p:par>
                  <p:par>
                    <p:cTn id="69" fill="hold">
                      <p:stCondLst>
                        <p:cond delay="indefinite"/>
                      </p:stCondLst>
                      <p:childTnLst>
                        <p:par>
                          <p:cTn id="70" fill="hold">
                            <p:stCondLst>
                              <p:cond delay="0"/>
                            </p:stCondLst>
                            <p:childTnLst>
                              <p:par>
                                <p:cTn id="71" presetID="18" presetClass="entr" presetSubtype="3" fill="hold" grpId="0" nodeType="clickEffect">
                                  <p:stCondLst>
                                    <p:cond delay="0"/>
                                  </p:stCondLst>
                                  <p:childTnLst>
                                    <p:set>
                                      <p:cBhvr>
                                        <p:cTn id="72" dur="1" fill="hold">
                                          <p:stCondLst>
                                            <p:cond delay="0"/>
                                          </p:stCondLst>
                                        </p:cTn>
                                        <p:tgtEl>
                                          <p:spTgt spid="8256"/>
                                        </p:tgtEl>
                                        <p:attrNameLst>
                                          <p:attrName>style.visibility</p:attrName>
                                        </p:attrNameLst>
                                      </p:cBhvr>
                                      <p:to>
                                        <p:strVal val="visible"/>
                                      </p:to>
                                    </p:set>
                                    <p:animEffect transition="in" filter="strips(upRight)">
                                      <p:cBhvr>
                                        <p:cTn id="73" dur="500"/>
                                        <p:tgtEl>
                                          <p:spTgt spid="8256"/>
                                        </p:tgtEl>
                                      </p:cBhvr>
                                    </p:animEffect>
                                  </p:childTnLst>
                                </p:cTn>
                              </p:par>
                            </p:childTnLst>
                          </p:cTn>
                        </p:par>
                      </p:childTnLst>
                    </p:cTn>
                  </p:par>
                  <p:par>
                    <p:cTn id="74" fill="hold">
                      <p:stCondLst>
                        <p:cond delay="indefinite"/>
                      </p:stCondLst>
                      <p:childTnLst>
                        <p:par>
                          <p:cTn id="75" fill="hold">
                            <p:stCondLst>
                              <p:cond delay="0"/>
                            </p:stCondLst>
                            <p:childTnLst>
                              <p:par>
                                <p:cTn id="76" presetID="18" presetClass="entr" presetSubtype="3" fill="hold" grpId="0" nodeType="clickEffect">
                                  <p:stCondLst>
                                    <p:cond delay="0"/>
                                  </p:stCondLst>
                                  <p:childTnLst>
                                    <p:set>
                                      <p:cBhvr>
                                        <p:cTn id="77" dur="1" fill="hold">
                                          <p:stCondLst>
                                            <p:cond delay="0"/>
                                          </p:stCondLst>
                                        </p:cTn>
                                        <p:tgtEl>
                                          <p:spTgt spid="8260"/>
                                        </p:tgtEl>
                                        <p:attrNameLst>
                                          <p:attrName>style.visibility</p:attrName>
                                        </p:attrNameLst>
                                      </p:cBhvr>
                                      <p:to>
                                        <p:strVal val="visible"/>
                                      </p:to>
                                    </p:set>
                                    <p:animEffect transition="in" filter="strips(upRight)">
                                      <p:cBhvr>
                                        <p:cTn id="78" dur="500"/>
                                        <p:tgtEl>
                                          <p:spTgt spid="8260"/>
                                        </p:tgtEl>
                                      </p:cBhvr>
                                    </p:animEffect>
                                  </p:childTnLst>
                                </p:cTn>
                              </p:par>
                            </p:childTnLst>
                          </p:cTn>
                        </p:par>
                      </p:childTnLst>
                    </p:cTn>
                  </p:par>
                  <p:par>
                    <p:cTn id="79" fill="hold">
                      <p:stCondLst>
                        <p:cond delay="indefinite"/>
                      </p:stCondLst>
                      <p:childTnLst>
                        <p:par>
                          <p:cTn id="80" fill="hold">
                            <p:stCondLst>
                              <p:cond delay="0"/>
                            </p:stCondLst>
                            <p:childTnLst>
                              <p:par>
                                <p:cTn id="81" presetID="23" presetClass="entr" presetSubtype="16" fill="hold" grpId="0" nodeType="clickEffect">
                                  <p:stCondLst>
                                    <p:cond delay="0"/>
                                  </p:stCondLst>
                                  <p:childTnLst>
                                    <p:set>
                                      <p:cBhvr>
                                        <p:cTn id="82" dur="1" fill="hold">
                                          <p:stCondLst>
                                            <p:cond delay="0"/>
                                          </p:stCondLst>
                                        </p:cTn>
                                        <p:tgtEl>
                                          <p:spTgt spid="8258"/>
                                        </p:tgtEl>
                                        <p:attrNameLst>
                                          <p:attrName>style.visibility</p:attrName>
                                        </p:attrNameLst>
                                      </p:cBhvr>
                                      <p:to>
                                        <p:strVal val="visible"/>
                                      </p:to>
                                    </p:set>
                                    <p:anim calcmode="lin" valueType="num">
                                      <p:cBhvr>
                                        <p:cTn id="83" dur="500" fill="hold"/>
                                        <p:tgtEl>
                                          <p:spTgt spid="8258"/>
                                        </p:tgtEl>
                                        <p:attrNameLst>
                                          <p:attrName>ppt_w</p:attrName>
                                        </p:attrNameLst>
                                      </p:cBhvr>
                                      <p:tavLst>
                                        <p:tav tm="0">
                                          <p:val>
                                            <p:fltVal val="0"/>
                                          </p:val>
                                        </p:tav>
                                        <p:tav tm="100000">
                                          <p:val>
                                            <p:strVal val="#ppt_w"/>
                                          </p:val>
                                        </p:tav>
                                      </p:tavLst>
                                    </p:anim>
                                    <p:anim calcmode="lin" valueType="num">
                                      <p:cBhvr>
                                        <p:cTn id="84" dur="500" fill="hold"/>
                                        <p:tgtEl>
                                          <p:spTgt spid="8258"/>
                                        </p:tgtEl>
                                        <p:attrNameLst>
                                          <p:attrName>ppt_h</p:attrName>
                                        </p:attrNameLst>
                                      </p:cBhvr>
                                      <p:tavLst>
                                        <p:tav tm="0">
                                          <p:val>
                                            <p:fltVal val="0"/>
                                          </p:val>
                                        </p:tav>
                                        <p:tav tm="100000">
                                          <p:val>
                                            <p:strVal val="#ppt_h"/>
                                          </p:val>
                                        </p:tav>
                                      </p:tavLst>
                                    </p:anim>
                                  </p:childTnLst>
                                </p:cTn>
                              </p:par>
                            </p:childTnLst>
                          </p:cTn>
                        </p:par>
                      </p:childTnLst>
                    </p:cTn>
                  </p:par>
                  <p:par>
                    <p:cTn id="85" fill="hold">
                      <p:stCondLst>
                        <p:cond delay="indefinite"/>
                      </p:stCondLst>
                      <p:childTnLst>
                        <p:par>
                          <p:cTn id="86" fill="hold">
                            <p:stCondLst>
                              <p:cond delay="0"/>
                            </p:stCondLst>
                            <p:childTnLst>
                              <p:par>
                                <p:cTn id="87" presetID="18" presetClass="entr" presetSubtype="3" fill="hold" grpId="0" nodeType="clickEffect">
                                  <p:stCondLst>
                                    <p:cond delay="0"/>
                                  </p:stCondLst>
                                  <p:childTnLst>
                                    <p:set>
                                      <p:cBhvr>
                                        <p:cTn id="88" dur="1" fill="hold">
                                          <p:stCondLst>
                                            <p:cond delay="0"/>
                                          </p:stCondLst>
                                        </p:cTn>
                                        <p:tgtEl>
                                          <p:spTgt spid="8261"/>
                                        </p:tgtEl>
                                        <p:attrNameLst>
                                          <p:attrName>style.visibility</p:attrName>
                                        </p:attrNameLst>
                                      </p:cBhvr>
                                      <p:to>
                                        <p:strVal val="visible"/>
                                      </p:to>
                                    </p:set>
                                    <p:animEffect transition="in" filter="strips(upRight)">
                                      <p:cBhvr>
                                        <p:cTn id="89" dur="500"/>
                                        <p:tgtEl>
                                          <p:spTgt spid="8261"/>
                                        </p:tgtEl>
                                      </p:cBhvr>
                                    </p:animEffect>
                                  </p:childTnLst>
                                </p:cTn>
                              </p:par>
                            </p:childTnLst>
                          </p:cTn>
                        </p:par>
                      </p:childTnLst>
                    </p:cTn>
                  </p:par>
                  <p:par>
                    <p:cTn id="90" fill="hold">
                      <p:stCondLst>
                        <p:cond delay="indefinite"/>
                      </p:stCondLst>
                      <p:childTnLst>
                        <p:par>
                          <p:cTn id="91" fill="hold">
                            <p:stCondLst>
                              <p:cond delay="0"/>
                            </p:stCondLst>
                            <p:childTnLst>
                              <p:par>
                                <p:cTn id="92" presetID="18" presetClass="entr" presetSubtype="3" fill="hold" nodeType="clickEffect">
                                  <p:stCondLst>
                                    <p:cond delay="0"/>
                                  </p:stCondLst>
                                  <p:childTnLst>
                                    <p:set>
                                      <p:cBhvr>
                                        <p:cTn id="93" dur="1" fill="hold">
                                          <p:stCondLst>
                                            <p:cond delay="0"/>
                                          </p:stCondLst>
                                        </p:cTn>
                                        <p:tgtEl>
                                          <p:spTgt spid="8271"/>
                                        </p:tgtEl>
                                        <p:attrNameLst>
                                          <p:attrName>style.visibility</p:attrName>
                                        </p:attrNameLst>
                                      </p:cBhvr>
                                      <p:to>
                                        <p:strVal val="visible"/>
                                      </p:to>
                                    </p:set>
                                    <p:animEffect transition="in" filter="strips(upRight)">
                                      <p:cBhvr>
                                        <p:cTn id="94" dur="500"/>
                                        <p:tgtEl>
                                          <p:spTgt spid="8271"/>
                                        </p:tgtEl>
                                      </p:cBhvr>
                                    </p:animEffect>
                                  </p:childTnLst>
                                </p:cTn>
                              </p:par>
                            </p:childTnLst>
                          </p:cTn>
                        </p:par>
                      </p:childTnLst>
                    </p:cTn>
                  </p:par>
                  <p:par>
                    <p:cTn id="95" fill="hold">
                      <p:stCondLst>
                        <p:cond delay="indefinite"/>
                      </p:stCondLst>
                      <p:childTnLst>
                        <p:par>
                          <p:cTn id="96" fill="hold">
                            <p:stCondLst>
                              <p:cond delay="0"/>
                            </p:stCondLst>
                            <p:childTnLst>
                              <p:par>
                                <p:cTn id="97" presetID="22" presetClass="entr" presetSubtype="8" fill="hold" grpId="0" nodeType="clickEffect">
                                  <p:stCondLst>
                                    <p:cond delay="0"/>
                                  </p:stCondLst>
                                  <p:childTnLst>
                                    <p:set>
                                      <p:cBhvr>
                                        <p:cTn id="98" dur="1" fill="hold">
                                          <p:stCondLst>
                                            <p:cond delay="0"/>
                                          </p:stCondLst>
                                        </p:cTn>
                                        <p:tgtEl>
                                          <p:spTgt spid="8263"/>
                                        </p:tgtEl>
                                        <p:attrNameLst>
                                          <p:attrName>style.visibility</p:attrName>
                                        </p:attrNameLst>
                                      </p:cBhvr>
                                      <p:to>
                                        <p:strVal val="visible"/>
                                      </p:to>
                                    </p:set>
                                    <p:animEffect transition="in" filter="wipe(left)">
                                      <p:cBhvr>
                                        <p:cTn id="99" dur="500"/>
                                        <p:tgtEl>
                                          <p:spTgt spid="8263"/>
                                        </p:tgtEl>
                                      </p:cBhvr>
                                    </p:animEffect>
                                  </p:childTnLst>
                                </p:cTn>
                              </p:par>
                            </p:childTnLst>
                          </p:cTn>
                        </p:par>
                      </p:childTnLst>
                    </p:cTn>
                  </p:par>
                  <p:par>
                    <p:cTn id="100" fill="hold">
                      <p:stCondLst>
                        <p:cond delay="indefinite"/>
                      </p:stCondLst>
                      <p:childTnLst>
                        <p:par>
                          <p:cTn id="101" fill="hold">
                            <p:stCondLst>
                              <p:cond delay="0"/>
                            </p:stCondLst>
                            <p:childTnLst>
                              <p:par>
                                <p:cTn id="102" presetID="18" presetClass="entr" presetSubtype="3" fill="hold" grpId="0" nodeType="clickEffect">
                                  <p:stCondLst>
                                    <p:cond delay="0"/>
                                  </p:stCondLst>
                                  <p:childTnLst>
                                    <p:set>
                                      <p:cBhvr>
                                        <p:cTn id="103" dur="1" fill="hold">
                                          <p:stCondLst>
                                            <p:cond delay="0"/>
                                          </p:stCondLst>
                                        </p:cTn>
                                        <p:tgtEl>
                                          <p:spTgt spid="8265"/>
                                        </p:tgtEl>
                                        <p:attrNameLst>
                                          <p:attrName>style.visibility</p:attrName>
                                        </p:attrNameLst>
                                      </p:cBhvr>
                                      <p:to>
                                        <p:strVal val="visible"/>
                                      </p:to>
                                    </p:set>
                                    <p:animEffect transition="in" filter="strips(upRight)">
                                      <p:cBhvr>
                                        <p:cTn id="104" dur="500"/>
                                        <p:tgtEl>
                                          <p:spTgt spid="8265"/>
                                        </p:tgtEl>
                                      </p:cBhvr>
                                    </p:animEffect>
                                  </p:childTnLst>
                                </p:cTn>
                              </p:par>
                            </p:childTnLst>
                          </p:cTn>
                        </p:par>
                      </p:childTnLst>
                    </p:cTn>
                  </p:par>
                  <p:par>
                    <p:cTn id="105" fill="hold">
                      <p:stCondLst>
                        <p:cond delay="indefinite"/>
                      </p:stCondLst>
                      <p:childTnLst>
                        <p:par>
                          <p:cTn id="106" fill="hold">
                            <p:stCondLst>
                              <p:cond delay="0"/>
                            </p:stCondLst>
                            <p:childTnLst>
                              <p:par>
                                <p:cTn id="107" presetID="18" presetClass="entr" presetSubtype="3" fill="hold" grpId="0" nodeType="clickEffect">
                                  <p:stCondLst>
                                    <p:cond delay="0"/>
                                  </p:stCondLst>
                                  <p:childTnLst>
                                    <p:set>
                                      <p:cBhvr>
                                        <p:cTn id="108" dur="1" fill="hold">
                                          <p:stCondLst>
                                            <p:cond delay="0"/>
                                          </p:stCondLst>
                                        </p:cTn>
                                        <p:tgtEl>
                                          <p:spTgt spid="8267"/>
                                        </p:tgtEl>
                                        <p:attrNameLst>
                                          <p:attrName>style.visibility</p:attrName>
                                        </p:attrNameLst>
                                      </p:cBhvr>
                                      <p:to>
                                        <p:strVal val="visible"/>
                                      </p:to>
                                    </p:set>
                                    <p:animEffect transition="in" filter="strips(upRight)">
                                      <p:cBhvr>
                                        <p:cTn id="109" dur="500"/>
                                        <p:tgtEl>
                                          <p:spTgt spid="8267"/>
                                        </p:tgtEl>
                                      </p:cBhvr>
                                    </p:animEffect>
                                  </p:childTnLst>
                                </p:cTn>
                              </p:par>
                            </p:childTnLst>
                          </p:cTn>
                        </p:par>
                      </p:childTnLst>
                    </p:cTn>
                  </p:par>
                  <p:par>
                    <p:cTn id="110" fill="hold">
                      <p:stCondLst>
                        <p:cond delay="indefinite"/>
                      </p:stCondLst>
                      <p:childTnLst>
                        <p:par>
                          <p:cTn id="111" fill="hold">
                            <p:stCondLst>
                              <p:cond delay="0"/>
                            </p:stCondLst>
                            <p:childTnLst>
                              <p:par>
                                <p:cTn id="112" presetID="18" presetClass="entr" presetSubtype="3" fill="hold" grpId="0" nodeType="clickEffect">
                                  <p:stCondLst>
                                    <p:cond delay="0"/>
                                  </p:stCondLst>
                                  <p:childTnLst>
                                    <p:set>
                                      <p:cBhvr>
                                        <p:cTn id="113" dur="1" fill="hold">
                                          <p:stCondLst>
                                            <p:cond delay="0"/>
                                          </p:stCondLst>
                                        </p:cTn>
                                        <p:tgtEl>
                                          <p:spTgt spid="8264"/>
                                        </p:tgtEl>
                                        <p:attrNameLst>
                                          <p:attrName>style.visibility</p:attrName>
                                        </p:attrNameLst>
                                      </p:cBhvr>
                                      <p:to>
                                        <p:strVal val="visible"/>
                                      </p:to>
                                    </p:set>
                                    <p:animEffect transition="in" filter="strips(upRight)">
                                      <p:cBhvr>
                                        <p:cTn id="114" dur="500"/>
                                        <p:tgtEl>
                                          <p:spTgt spid="8264"/>
                                        </p:tgtEl>
                                      </p:cBhvr>
                                    </p:animEffect>
                                  </p:childTnLst>
                                </p:cTn>
                              </p:par>
                            </p:childTnLst>
                          </p:cTn>
                        </p:par>
                      </p:childTnLst>
                    </p:cTn>
                  </p:par>
                  <p:par>
                    <p:cTn id="115" fill="hold">
                      <p:stCondLst>
                        <p:cond delay="indefinite"/>
                      </p:stCondLst>
                      <p:childTnLst>
                        <p:par>
                          <p:cTn id="116" fill="hold">
                            <p:stCondLst>
                              <p:cond delay="0"/>
                            </p:stCondLst>
                            <p:childTnLst>
                              <p:par>
                                <p:cTn id="117" presetID="18" presetClass="entr" presetSubtype="3" fill="hold" grpId="0" nodeType="clickEffect">
                                  <p:stCondLst>
                                    <p:cond delay="0"/>
                                  </p:stCondLst>
                                  <p:childTnLst>
                                    <p:set>
                                      <p:cBhvr>
                                        <p:cTn id="118" dur="1" fill="hold">
                                          <p:stCondLst>
                                            <p:cond delay="0"/>
                                          </p:stCondLst>
                                        </p:cTn>
                                        <p:tgtEl>
                                          <p:spTgt spid="8268"/>
                                        </p:tgtEl>
                                        <p:attrNameLst>
                                          <p:attrName>style.visibility</p:attrName>
                                        </p:attrNameLst>
                                      </p:cBhvr>
                                      <p:to>
                                        <p:strVal val="visible"/>
                                      </p:to>
                                    </p:set>
                                    <p:animEffect transition="in" filter="strips(upRight)">
                                      <p:cBhvr>
                                        <p:cTn id="119" dur="500"/>
                                        <p:tgtEl>
                                          <p:spTgt spid="8268"/>
                                        </p:tgtEl>
                                      </p:cBhvr>
                                    </p:animEffect>
                                  </p:childTnLst>
                                </p:cTn>
                              </p:par>
                            </p:childTnLst>
                          </p:cTn>
                        </p:par>
                      </p:childTnLst>
                    </p:cTn>
                  </p:par>
                  <p:par>
                    <p:cTn id="120" fill="hold">
                      <p:stCondLst>
                        <p:cond delay="indefinite"/>
                      </p:stCondLst>
                      <p:childTnLst>
                        <p:par>
                          <p:cTn id="121" fill="hold">
                            <p:stCondLst>
                              <p:cond delay="0"/>
                            </p:stCondLst>
                            <p:childTnLst>
                              <p:par>
                                <p:cTn id="122" presetID="23" presetClass="entr" presetSubtype="16" fill="hold" grpId="0" nodeType="clickEffect">
                                  <p:stCondLst>
                                    <p:cond delay="0"/>
                                  </p:stCondLst>
                                  <p:childTnLst>
                                    <p:set>
                                      <p:cBhvr>
                                        <p:cTn id="123" dur="1" fill="hold">
                                          <p:stCondLst>
                                            <p:cond delay="0"/>
                                          </p:stCondLst>
                                        </p:cTn>
                                        <p:tgtEl>
                                          <p:spTgt spid="8266"/>
                                        </p:tgtEl>
                                        <p:attrNameLst>
                                          <p:attrName>style.visibility</p:attrName>
                                        </p:attrNameLst>
                                      </p:cBhvr>
                                      <p:to>
                                        <p:strVal val="visible"/>
                                      </p:to>
                                    </p:set>
                                    <p:anim calcmode="lin" valueType="num">
                                      <p:cBhvr>
                                        <p:cTn id="124" dur="500" fill="hold"/>
                                        <p:tgtEl>
                                          <p:spTgt spid="8266"/>
                                        </p:tgtEl>
                                        <p:attrNameLst>
                                          <p:attrName>ppt_w</p:attrName>
                                        </p:attrNameLst>
                                      </p:cBhvr>
                                      <p:tavLst>
                                        <p:tav tm="0">
                                          <p:val>
                                            <p:fltVal val="0"/>
                                          </p:val>
                                        </p:tav>
                                        <p:tav tm="100000">
                                          <p:val>
                                            <p:strVal val="#ppt_w"/>
                                          </p:val>
                                        </p:tav>
                                      </p:tavLst>
                                    </p:anim>
                                    <p:anim calcmode="lin" valueType="num">
                                      <p:cBhvr>
                                        <p:cTn id="125" dur="500" fill="hold"/>
                                        <p:tgtEl>
                                          <p:spTgt spid="8266"/>
                                        </p:tgtEl>
                                        <p:attrNameLst>
                                          <p:attrName>ppt_h</p:attrName>
                                        </p:attrNameLst>
                                      </p:cBhvr>
                                      <p:tavLst>
                                        <p:tav tm="0">
                                          <p:val>
                                            <p:fltVal val="0"/>
                                          </p:val>
                                        </p:tav>
                                        <p:tav tm="100000">
                                          <p:val>
                                            <p:strVal val="#ppt_h"/>
                                          </p:val>
                                        </p:tav>
                                      </p:tavLst>
                                    </p:anim>
                                  </p:childTnLst>
                                </p:cTn>
                              </p:par>
                            </p:childTnLst>
                          </p:cTn>
                        </p:par>
                      </p:childTnLst>
                    </p:cTn>
                  </p:par>
                  <p:par>
                    <p:cTn id="126" fill="hold">
                      <p:stCondLst>
                        <p:cond delay="indefinite"/>
                      </p:stCondLst>
                      <p:childTnLst>
                        <p:par>
                          <p:cTn id="127" fill="hold">
                            <p:stCondLst>
                              <p:cond delay="0"/>
                            </p:stCondLst>
                            <p:childTnLst>
                              <p:par>
                                <p:cTn id="128" presetID="18" presetClass="entr" presetSubtype="3" fill="hold" grpId="0" nodeType="clickEffect">
                                  <p:stCondLst>
                                    <p:cond delay="0"/>
                                  </p:stCondLst>
                                  <p:childTnLst>
                                    <p:set>
                                      <p:cBhvr>
                                        <p:cTn id="129" dur="1" fill="hold">
                                          <p:stCondLst>
                                            <p:cond delay="0"/>
                                          </p:stCondLst>
                                        </p:cTn>
                                        <p:tgtEl>
                                          <p:spTgt spid="8269"/>
                                        </p:tgtEl>
                                        <p:attrNameLst>
                                          <p:attrName>style.visibility</p:attrName>
                                        </p:attrNameLst>
                                      </p:cBhvr>
                                      <p:to>
                                        <p:strVal val="visible"/>
                                      </p:to>
                                    </p:set>
                                    <p:animEffect transition="in" filter="strips(upRight)">
                                      <p:cBhvr>
                                        <p:cTn id="130" dur="500"/>
                                        <p:tgtEl>
                                          <p:spTgt spid="8269"/>
                                        </p:tgtEl>
                                      </p:cBhvr>
                                    </p:animEffect>
                                  </p:childTnLst>
                                </p:cTn>
                              </p:par>
                            </p:childTnLst>
                          </p:cTn>
                        </p:par>
                      </p:childTnLst>
                    </p:cTn>
                  </p:par>
                  <p:par>
                    <p:cTn id="131" fill="hold">
                      <p:stCondLst>
                        <p:cond delay="indefinite"/>
                      </p:stCondLst>
                      <p:childTnLst>
                        <p:par>
                          <p:cTn id="132" fill="hold">
                            <p:stCondLst>
                              <p:cond delay="0"/>
                            </p:stCondLst>
                            <p:childTnLst>
                              <p:par>
                                <p:cTn id="133" presetID="18" presetClass="entr" presetSubtype="3" fill="hold" nodeType="clickEffect">
                                  <p:stCondLst>
                                    <p:cond delay="0"/>
                                  </p:stCondLst>
                                  <p:childTnLst>
                                    <p:set>
                                      <p:cBhvr>
                                        <p:cTn id="134" dur="1" fill="hold">
                                          <p:stCondLst>
                                            <p:cond delay="0"/>
                                          </p:stCondLst>
                                        </p:cTn>
                                        <p:tgtEl>
                                          <p:spTgt spid="8272"/>
                                        </p:tgtEl>
                                        <p:attrNameLst>
                                          <p:attrName>style.visibility</p:attrName>
                                        </p:attrNameLst>
                                      </p:cBhvr>
                                      <p:to>
                                        <p:strVal val="visible"/>
                                      </p:to>
                                    </p:set>
                                    <p:animEffect transition="in" filter="strips(upRight)">
                                      <p:cBhvr>
                                        <p:cTn id="135" dur="500"/>
                                        <p:tgtEl>
                                          <p:spTgt spid="8272"/>
                                        </p:tgtEl>
                                      </p:cBhvr>
                                    </p:animEffect>
                                  </p:childTnLst>
                                </p:cTn>
                              </p:par>
                            </p:childTnLst>
                          </p:cTn>
                        </p:par>
                      </p:childTnLst>
                    </p:cTn>
                  </p:par>
                  <p:par>
                    <p:cTn id="136" fill="hold">
                      <p:stCondLst>
                        <p:cond delay="indefinite"/>
                      </p:stCondLst>
                      <p:childTnLst>
                        <p:par>
                          <p:cTn id="137" fill="hold">
                            <p:stCondLst>
                              <p:cond delay="0"/>
                            </p:stCondLst>
                            <p:childTnLst>
                              <p:par>
                                <p:cTn id="138" presetID="22" presetClass="entr" presetSubtype="8" fill="hold" grpId="0" nodeType="clickEffect">
                                  <p:stCondLst>
                                    <p:cond delay="0"/>
                                  </p:stCondLst>
                                  <p:childTnLst>
                                    <p:set>
                                      <p:cBhvr>
                                        <p:cTn id="139" dur="1" fill="hold">
                                          <p:stCondLst>
                                            <p:cond delay="0"/>
                                          </p:stCondLst>
                                        </p:cTn>
                                        <p:tgtEl>
                                          <p:spTgt spid="8273"/>
                                        </p:tgtEl>
                                        <p:attrNameLst>
                                          <p:attrName>style.visibility</p:attrName>
                                        </p:attrNameLst>
                                      </p:cBhvr>
                                      <p:to>
                                        <p:strVal val="visible"/>
                                      </p:to>
                                    </p:set>
                                    <p:animEffect transition="in" filter="wipe(left)">
                                      <p:cBhvr>
                                        <p:cTn id="140" dur="500"/>
                                        <p:tgtEl>
                                          <p:spTgt spid="8273"/>
                                        </p:tgtEl>
                                      </p:cBhvr>
                                    </p:animEffect>
                                  </p:childTnLst>
                                </p:cTn>
                              </p:par>
                            </p:childTnLst>
                          </p:cTn>
                        </p:par>
                      </p:childTnLst>
                    </p:cTn>
                  </p:par>
                  <p:par>
                    <p:cTn id="141" fill="hold">
                      <p:stCondLst>
                        <p:cond delay="indefinite"/>
                      </p:stCondLst>
                      <p:childTnLst>
                        <p:par>
                          <p:cTn id="142" fill="hold">
                            <p:stCondLst>
                              <p:cond delay="0"/>
                            </p:stCondLst>
                            <p:childTnLst>
                              <p:par>
                                <p:cTn id="143" presetID="18" presetClass="entr" presetSubtype="3" fill="hold" grpId="0" nodeType="clickEffect">
                                  <p:stCondLst>
                                    <p:cond delay="0"/>
                                  </p:stCondLst>
                                  <p:childTnLst>
                                    <p:set>
                                      <p:cBhvr>
                                        <p:cTn id="144" dur="1" fill="hold">
                                          <p:stCondLst>
                                            <p:cond delay="0"/>
                                          </p:stCondLst>
                                        </p:cTn>
                                        <p:tgtEl>
                                          <p:spTgt spid="8274"/>
                                        </p:tgtEl>
                                        <p:attrNameLst>
                                          <p:attrName>style.visibility</p:attrName>
                                        </p:attrNameLst>
                                      </p:cBhvr>
                                      <p:to>
                                        <p:strVal val="visible"/>
                                      </p:to>
                                    </p:set>
                                    <p:animEffect transition="in" filter="strips(upRight)">
                                      <p:cBhvr>
                                        <p:cTn id="145" dur="500"/>
                                        <p:tgtEl>
                                          <p:spTgt spid="8274"/>
                                        </p:tgtEl>
                                      </p:cBhvr>
                                    </p:animEffect>
                                  </p:childTnLst>
                                </p:cTn>
                              </p:par>
                            </p:childTnLst>
                          </p:cTn>
                        </p:par>
                      </p:childTnLst>
                    </p:cTn>
                  </p:par>
                  <p:par>
                    <p:cTn id="146" fill="hold">
                      <p:stCondLst>
                        <p:cond delay="indefinite"/>
                      </p:stCondLst>
                      <p:childTnLst>
                        <p:par>
                          <p:cTn id="147" fill="hold">
                            <p:stCondLst>
                              <p:cond delay="0"/>
                            </p:stCondLst>
                            <p:childTnLst>
                              <p:par>
                                <p:cTn id="148" presetID="18" presetClass="entr" presetSubtype="3" fill="hold" grpId="0" nodeType="clickEffect">
                                  <p:stCondLst>
                                    <p:cond delay="0"/>
                                  </p:stCondLst>
                                  <p:childTnLst>
                                    <p:set>
                                      <p:cBhvr>
                                        <p:cTn id="149" dur="1" fill="hold">
                                          <p:stCondLst>
                                            <p:cond delay="0"/>
                                          </p:stCondLst>
                                        </p:cTn>
                                        <p:tgtEl>
                                          <p:spTgt spid="8275"/>
                                        </p:tgtEl>
                                        <p:attrNameLst>
                                          <p:attrName>style.visibility</p:attrName>
                                        </p:attrNameLst>
                                      </p:cBhvr>
                                      <p:to>
                                        <p:strVal val="visible"/>
                                      </p:to>
                                    </p:set>
                                    <p:animEffect transition="in" filter="strips(upRight)">
                                      <p:cBhvr>
                                        <p:cTn id="150" dur="500"/>
                                        <p:tgtEl>
                                          <p:spTgt spid="8275"/>
                                        </p:tgtEl>
                                      </p:cBhvr>
                                    </p:animEffect>
                                  </p:childTnLst>
                                </p:cTn>
                              </p:par>
                            </p:childTnLst>
                          </p:cTn>
                        </p:par>
                      </p:childTnLst>
                    </p:cTn>
                  </p:par>
                  <p:par>
                    <p:cTn id="151" fill="hold">
                      <p:stCondLst>
                        <p:cond delay="indefinite"/>
                      </p:stCondLst>
                      <p:childTnLst>
                        <p:par>
                          <p:cTn id="152" fill="hold">
                            <p:stCondLst>
                              <p:cond delay="0"/>
                            </p:stCondLst>
                            <p:childTnLst>
                              <p:par>
                                <p:cTn id="153" presetID="18" presetClass="entr" presetSubtype="3" fill="hold" grpId="0" nodeType="clickEffect">
                                  <p:stCondLst>
                                    <p:cond delay="0"/>
                                  </p:stCondLst>
                                  <p:childTnLst>
                                    <p:set>
                                      <p:cBhvr>
                                        <p:cTn id="154" dur="1" fill="hold">
                                          <p:stCondLst>
                                            <p:cond delay="0"/>
                                          </p:stCondLst>
                                        </p:cTn>
                                        <p:tgtEl>
                                          <p:spTgt spid="8276"/>
                                        </p:tgtEl>
                                        <p:attrNameLst>
                                          <p:attrName>style.visibility</p:attrName>
                                        </p:attrNameLst>
                                      </p:cBhvr>
                                      <p:to>
                                        <p:strVal val="visible"/>
                                      </p:to>
                                    </p:set>
                                    <p:animEffect transition="in" filter="strips(upRight)">
                                      <p:cBhvr>
                                        <p:cTn id="155" dur="500"/>
                                        <p:tgtEl>
                                          <p:spTgt spid="8276"/>
                                        </p:tgtEl>
                                      </p:cBhvr>
                                    </p:animEffect>
                                  </p:childTnLst>
                                </p:cTn>
                              </p:par>
                            </p:childTnLst>
                          </p:cTn>
                        </p:par>
                      </p:childTnLst>
                    </p:cTn>
                  </p:par>
                  <p:par>
                    <p:cTn id="156" fill="hold">
                      <p:stCondLst>
                        <p:cond delay="indefinite"/>
                      </p:stCondLst>
                      <p:childTnLst>
                        <p:par>
                          <p:cTn id="157" fill="hold">
                            <p:stCondLst>
                              <p:cond delay="0"/>
                            </p:stCondLst>
                            <p:childTnLst>
                              <p:par>
                                <p:cTn id="158" presetID="18" presetClass="entr" presetSubtype="3" fill="hold" grpId="0" nodeType="clickEffect">
                                  <p:stCondLst>
                                    <p:cond delay="0"/>
                                  </p:stCondLst>
                                  <p:childTnLst>
                                    <p:set>
                                      <p:cBhvr>
                                        <p:cTn id="159" dur="1" fill="hold">
                                          <p:stCondLst>
                                            <p:cond delay="0"/>
                                          </p:stCondLst>
                                        </p:cTn>
                                        <p:tgtEl>
                                          <p:spTgt spid="8277"/>
                                        </p:tgtEl>
                                        <p:attrNameLst>
                                          <p:attrName>style.visibility</p:attrName>
                                        </p:attrNameLst>
                                      </p:cBhvr>
                                      <p:to>
                                        <p:strVal val="visible"/>
                                      </p:to>
                                    </p:set>
                                    <p:animEffect transition="in" filter="strips(upRight)">
                                      <p:cBhvr>
                                        <p:cTn id="160" dur="500"/>
                                        <p:tgtEl>
                                          <p:spTgt spid="8277"/>
                                        </p:tgtEl>
                                      </p:cBhvr>
                                    </p:animEffect>
                                  </p:childTnLst>
                                </p:cTn>
                              </p:par>
                            </p:childTnLst>
                          </p:cTn>
                        </p:par>
                      </p:childTnLst>
                    </p:cTn>
                  </p:par>
                  <p:par>
                    <p:cTn id="161" fill="hold">
                      <p:stCondLst>
                        <p:cond delay="indefinite"/>
                      </p:stCondLst>
                      <p:childTnLst>
                        <p:par>
                          <p:cTn id="162" fill="hold">
                            <p:stCondLst>
                              <p:cond delay="0"/>
                            </p:stCondLst>
                            <p:childTnLst>
                              <p:par>
                                <p:cTn id="163" presetID="23" presetClass="entr" presetSubtype="16" fill="hold" grpId="0" nodeType="clickEffect">
                                  <p:stCondLst>
                                    <p:cond delay="0"/>
                                  </p:stCondLst>
                                  <p:childTnLst>
                                    <p:set>
                                      <p:cBhvr>
                                        <p:cTn id="164" dur="1" fill="hold">
                                          <p:stCondLst>
                                            <p:cond delay="0"/>
                                          </p:stCondLst>
                                        </p:cTn>
                                        <p:tgtEl>
                                          <p:spTgt spid="8278"/>
                                        </p:tgtEl>
                                        <p:attrNameLst>
                                          <p:attrName>style.visibility</p:attrName>
                                        </p:attrNameLst>
                                      </p:cBhvr>
                                      <p:to>
                                        <p:strVal val="visible"/>
                                      </p:to>
                                    </p:set>
                                    <p:anim calcmode="lin" valueType="num">
                                      <p:cBhvr>
                                        <p:cTn id="165" dur="500" fill="hold"/>
                                        <p:tgtEl>
                                          <p:spTgt spid="8278"/>
                                        </p:tgtEl>
                                        <p:attrNameLst>
                                          <p:attrName>ppt_w</p:attrName>
                                        </p:attrNameLst>
                                      </p:cBhvr>
                                      <p:tavLst>
                                        <p:tav tm="0">
                                          <p:val>
                                            <p:fltVal val="0"/>
                                          </p:val>
                                        </p:tav>
                                        <p:tav tm="100000">
                                          <p:val>
                                            <p:strVal val="#ppt_w"/>
                                          </p:val>
                                        </p:tav>
                                      </p:tavLst>
                                    </p:anim>
                                    <p:anim calcmode="lin" valueType="num">
                                      <p:cBhvr>
                                        <p:cTn id="166" dur="500" fill="hold"/>
                                        <p:tgtEl>
                                          <p:spTgt spid="8278"/>
                                        </p:tgtEl>
                                        <p:attrNameLst>
                                          <p:attrName>ppt_h</p:attrName>
                                        </p:attrNameLst>
                                      </p:cBhvr>
                                      <p:tavLst>
                                        <p:tav tm="0">
                                          <p:val>
                                            <p:fltVal val="0"/>
                                          </p:val>
                                        </p:tav>
                                        <p:tav tm="100000">
                                          <p:val>
                                            <p:strVal val="#ppt_h"/>
                                          </p:val>
                                        </p:tav>
                                      </p:tavLst>
                                    </p:anim>
                                  </p:childTnLst>
                                </p:cTn>
                              </p:par>
                            </p:childTnLst>
                          </p:cTn>
                        </p:par>
                      </p:childTnLst>
                    </p:cTn>
                  </p:par>
                  <p:par>
                    <p:cTn id="167" fill="hold">
                      <p:stCondLst>
                        <p:cond delay="indefinite"/>
                      </p:stCondLst>
                      <p:childTnLst>
                        <p:par>
                          <p:cTn id="168" fill="hold">
                            <p:stCondLst>
                              <p:cond delay="0"/>
                            </p:stCondLst>
                            <p:childTnLst>
                              <p:par>
                                <p:cTn id="169" presetID="18" presetClass="entr" presetSubtype="3" fill="hold" grpId="0" nodeType="clickEffect">
                                  <p:stCondLst>
                                    <p:cond delay="0"/>
                                  </p:stCondLst>
                                  <p:childTnLst>
                                    <p:set>
                                      <p:cBhvr>
                                        <p:cTn id="170" dur="1" fill="hold">
                                          <p:stCondLst>
                                            <p:cond delay="0"/>
                                          </p:stCondLst>
                                        </p:cTn>
                                        <p:tgtEl>
                                          <p:spTgt spid="8280"/>
                                        </p:tgtEl>
                                        <p:attrNameLst>
                                          <p:attrName>style.visibility</p:attrName>
                                        </p:attrNameLst>
                                      </p:cBhvr>
                                      <p:to>
                                        <p:strVal val="visible"/>
                                      </p:to>
                                    </p:set>
                                    <p:animEffect transition="in" filter="strips(upRight)">
                                      <p:cBhvr>
                                        <p:cTn id="171" dur="500"/>
                                        <p:tgtEl>
                                          <p:spTgt spid="8280"/>
                                        </p:tgtEl>
                                      </p:cBhvr>
                                    </p:animEffect>
                                  </p:childTnLst>
                                </p:cTn>
                              </p:par>
                            </p:childTnLst>
                          </p:cTn>
                        </p:par>
                      </p:childTnLst>
                    </p:cTn>
                  </p:par>
                  <p:par>
                    <p:cTn id="172" fill="hold">
                      <p:stCondLst>
                        <p:cond delay="indefinite"/>
                      </p:stCondLst>
                      <p:childTnLst>
                        <p:par>
                          <p:cTn id="173" fill="hold">
                            <p:stCondLst>
                              <p:cond delay="0"/>
                            </p:stCondLst>
                            <p:childTnLst>
                              <p:par>
                                <p:cTn id="174" presetID="18" presetClass="entr" presetSubtype="3" fill="hold" grpId="0" nodeType="clickEffect">
                                  <p:stCondLst>
                                    <p:cond delay="0"/>
                                  </p:stCondLst>
                                  <p:childTnLst>
                                    <p:set>
                                      <p:cBhvr>
                                        <p:cTn id="175" dur="1" fill="hold">
                                          <p:stCondLst>
                                            <p:cond delay="0"/>
                                          </p:stCondLst>
                                        </p:cTn>
                                        <p:tgtEl>
                                          <p:spTgt spid="8279"/>
                                        </p:tgtEl>
                                        <p:attrNameLst>
                                          <p:attrName>style.visibility</p:attrName>
                                        </p:attrNameLst>
                                      </p:cBhvr>
                                      <p:to>
                                        <p:strVal val="visible"/>
                                      </p:to>
                                    </p:set>
                                    <p:animEffect transition="in" filter="strips(upRight)">
                                      <p:cBhvr>
                                        <p:cTn id="176" dur="500"/>
                                        <p:tgtEl>
                                          <p:spTgt spid="8279"/>
                                        </p:tgtEl>
                                      </p:cBhvr>
                                    </p:animEffect>
                                  </p:childTnLst>
                                </p:cTn>
                              </p:par>
                            </p:childTnLst>
                          </p:cTn>
                        </p:par>
                      </p:childTnLst>
                    </p:cTn>
                  </p:par>
                  <p:par>
                    <p:cTn id="177" fill="hold">
                      <p:stCondLst>
                        <p:cond delay="indefinite"/>
                      </p:stCondLst>
                      <p:childTnLst>
                        <p:par>
                          <p:cTn id="178" fill="hold">
                            <p:stCondLst>
                              <p:cond delay="0"/>
                            </p:stCondLst>
                            <p:childTnLst>
                              <p:par>
                                <p:cTn id="179" presetID="4" presetClass="entr" presetSubtype="16" fill="hold" grpId="0" nodeType="clickEffect">
                                  <p:stCondLst>
                                    <p:cond delay="0"/>
                                  </p:stCondLst>
                                  <p:childTnLst>
                                    <p:set>
                                      <p:cBhvr>
                                        <p:cTn id="180" dur="1" fill="hold">
                                          <p:stCondLst>
                                            <p:cond delay="0"/>
                                          </p:stCondLst>
                                        </p:cTn>
                                        <p:tgtEl>
                                          <p:spTgt spid="8328"/>
                                        </p:tgtEl>
                                        <p:attrNameLst>
                                          <p:attrName>style.visibility</p:attrName>
                                        </p:attrNameLst>
                                      </p:cBhvr>
                                      <p:to>
                                        <p:strVal val="visible"/>
                                      </p:to>
                                    </p:set>
                                    <p:animEffect transition="in" filter="box(in)">
                                      <p:cBhvr>
                                        <p:cTn id="181" dur="500"/>
                                        <p:tgtEl>
                                          <p:spTgt spid="8328"/>
                                        </p:tgtEl>
                                      </p:cBhvr>
                                    </p:animEffect>
                                  </p:childTnLst>
                                </p:cTn>
                              </p:par>
                            </p:childTnLst>
                          </p:cTn>
                        </p:par>
                      </p:childTnLst>
                    </p:cTn>
                  </p:par>
                  <p:par>
                    <p:cTn id="182" fill="hold">
                      <p:stCondLst>
                        <p:cond delay="indefinite"/>
                      </p:stCondLst>
                      <p:childTnLst>
                        <p:par>
                          <p:cTn id="183" fill="hold">
                            <p:stCondLst>
                              <p:cond delay="0"/>
                            </p:stCondLst>
                            <p:childTnLst>
                              <p:par>
                                <p:cTn id="184" presetID="4" presetClass="entr" presetSubtype="16" fill="hold" grpId="0" nodeType="clickEffect">
                                  <p:stCondLst>
                                    <p:cond delay="0"/>
                                  </p:stCondLst>
                                  <p:childTnLst>
                                    <p:set>
                                      <p:cBhvr>
                                        <p:cTn id="185" dur="1" fill="hold">
                                          <p:stCondLst>
                                            <p:cond delay="0"/>
                                          </p:stCondLst>
                                        </p:cTn>
                                        <p:tgtEl>
                                          <p:spTgt spid="8329"/>
                                        </p:tgtEl>
                                        <p:attrNameLst>
                                          <p:attrName>style.visibility</p:attrName>
                                        </p:attrNameLst>
                                      </p:cBhvr>
                                      <p:to>
                                        <p:strVal val="visible"/>
                                      </p:to>
                                    </p:set>
                                    <p:animEffect transition="in" filter="box(in)">
                                      <p:cBhvr>
                                        <p:cTn id="186" dur="500"/>
                                        <p:tgtEl>
                                          <p:spTgt spid="8329"/>
                                        </p:tgtEl>
                                      </p:cBhvr>
                                    </p:animEffect>
                                  </p:childTnLst>
                                </p:cTn>
                              </p:par>
                            </p:childTnLst>
                          </p:cTn>
                        </p:par>
                      </p:childTnLst>
                    </p:cTn>
                  </p:par>
                  <p:par>
                    <p:cTn id="187" fill="hold">
                      <p:stCondLst>
                        <p:cond delay="indefinite"/>
                      </p:stCondLst>
                      <p:childTnLst>
                        <p:par>
                          <p:cTn id="188" fill="hold">
                            <p:stCondLst>
                              <p:cond delay="0"/>
                            </p:stCondLst>
                            <p:childTnLst>
                              <p:par>
                                <p:cTn id="189" presetID="4" presetClass="entr" presetSubtype="16" fill="hold" grpId="0" nodeType="clickEffect">
                                  <p:stCondLst>
                                    <p:cond delay="0"/>
                                  </p:stCondLst>
                                  <p:childTnLst>
                                    <p:set>
                                      <p:cBhvr>
                                        <p:cTn id="190" dur="1" fill="hold">
                                          <p:stCondLst>
                                            <p:cond delay="0"/>
                                          </p:stCondLst>
                                        </p:cTn>
                                        <p:tgtEl>
                                          <p:spTgt spid="8330"/>
                                        </p:tgtEl>
                                        <p:attrNameLst>
                                          <p:attrName>style.visibility</p:attrName>
                                        </p:attrNameLst>
                                      </p:cBhvr>
                                      <p:to>
                                        <p:strVal val="visible"/>
                                      </p:to>
                                    </p:set>
                                    <p:animEffect transition="in" filter="box(in)">
                                      <p:cBhvr>
                                        <p:cTn id="191" dur="500"/>
                                        <p:tgtEl>
                                          <p:spTgt spid="8330"/>
                                        </p:tgtEl>
                                      </p:cBhvr>
                                    </p:animEffect>
                                  </p:childTnLst>
                                </p:cTn>
                              </p:par>
                            </p:childTnLst>
                          </p:cTn>
                        </p:par>
                      </p:childTnLst>
                    </p:cTn>
                  </p:par>
                  <p:par>
                    <p:cTn id="192" fill="hold">
                      <p:stCondLst>
                        <p:cond delay="indefinite"/>
                      </p:stCondLst>
                      <p:childTnLst>
                        <p:par>
                          <p:cTn id="193" fill="hold">
                            <p:stCondLst>
                              <p:cond delay="0"/>
                            </p:stCondLst>
                            <p:childTnLst>
                              <p:par>
                                <p:cTn id="194" presetID="4" presetClass="entr" presetSubtype="16" fill="hold" grpId="0" nodeType="clickEffect">
                                  <p:stCondLst>
                                    <p:cond delay="0"/>
                                  </p:stCondLst>
                                  <p:childTnLst>
                                    <p:set>
                                      <p:cBhvr>
                                        <p:cTn id="195" dur="1" fill="hold">
                                          <p:stCondLst>
                                            <p:cond delay="0"/>
                                          </p:stCondLst>
                                        </p:cTn>
                                        <p:tgtEl>
                                          <p:spTgt spid="8331"/>
                                        </p:tgtEl>
                                        <p:attrNameLst>
                                          <p:attrName>style.visibility</p:attrName>
                                        </p:attrNameLst>
                                      </p:cBhvr>
                                      <p:to>
                                        <p:strVal val="visible"/>
                                      </p:to>
                                    </p:set>
                                    <p:animEffect transition="in" filter="box(in)">
                                      <p:cBhvr>
                                        <p:cTn id="196" dur="500"/>
                                        <p:tgtEl>
                                          <p:spTgt spid="8331"/>
                                        </p:tgtEl>
                                      </p:cBhvr>
                                    </p:animEffect>
                                  </p:childTnLst>
                                </p:cTn>
                              </p:par>
                            </p:childTnLst>
                          </p:cTn>
                        </p:par>
                      </p:childTnLst>
                    </p:cTn>
                  </p:par>
                  <p:par>
                    <p:cTn id="197" fill="hold">
                      <p:stCondLst>
                        <p:cond delay="indefinite"/>
                      </p:stCondLst>
                      <p:childTnLst>
                        <p:par>
                          <p:cTn id="198" fill="hold">
                            <p:stCondLst>
                              <p:cond delay="0"/>
                            </p:stCondLst>
                            <p:childTnLst>
                              <p:par>
                                <p:cTn id="199" presetID="22" presetClass="entr" presetSubtype="8" fill="hold" grpId="0" nodeType="clickEffect">
                                  <p:stCondLst>
                                    <p:cond delay="0"/>
                                  </p:stCondLst>
                                  <p:childTnLst>
                                    <p:set>
                                      <p:cBhvr>
                                        <p:cTn id="200" dur="1" fill="hold">
                                          <p:stCondLst>
                                            <p:cond delay="0"/>
                                          </p:stCondLst>
                                        </p:cTn>
                                        <p:tgtEl>
                                          <p:spTgt spid="79"/>
                                        </p:tgtEl>
                                        <p:attrNameLst>
                                          <p:attrName>style.visibility</p:attrName>
                                        </p:attrNameLst>
                                      </p:cBhvr>
                                      <p:to>
                                        <p:strVal val="visible"/>
                                      </p:to>
                                    </p:set>
                                    <p:animEffect transition="in" filter="wipe(left)">
                                      <p:cBhvr>
                                        <p:cTn id="201" dur="500"/>
                                        <p:tgtEl>
                                          <p:spTgt spid="79"/>
                                        </p:tgtEl>
                                      </p:cBhvr>
                                    </p:animEffect>
                                  </p:childTnLst>
                                </p:cTn>
                              </p:par>
                            </p:childTnLst>
                          </p:cTn>
                        </p:par>
                      </p:childTnLst>
                    </p:cTn>
                  </p:par>
                  <p:par>
                    <p:cTn id="202" fill="hold">
                      <p:stCondLst>
                        <p:cond delay="indefinite"/>
                      </p:stCondLst>
                      <p:childTnLst>
                        <p:par>
                          <p:cTn id="203" fill="hold">
                            <p:stCondLst>
                              <p:cond delay="0"/>
                            </p:stCondLst>
                            <p:childTnLst>
                              <p:par>
                                <p:cTn id="204" presetID="22" presetClass="entr" presetSubtype="8" fill="hold" nodeType="clickEffect">
                                  <p:stCondLst>
                                    <p:cond delay="0"/>
                                  </p:stCondLst>
                                  <p:childTnLst>
                                    <p:set>
                                      <p:cBhvr>
                                        <p:cTn id="205" dur="1" fill="hold">
                                          <p:stCondLst>
                                            <p:cond delay="0"/>
                                          </p:stCondLst>
                                        </p:cTn>
                                        <p:tgtEl>
                                          <p:spTgt spid="80"/>
                                        </p:tgtEl>
                                        <p:attrNameLst>
                                          <p:attrName>style.visibility</p:attrName>
                                        </p:attrNameLst>
                                      </p:cBhvr>
                                      <p:to>
                                        <p:strVal val="visible"/>
                                      </p:to>
                                    </p:set>
                                    <p:animEffect transition="in" filter="wipe(left)">
                                      <p:cBhvr>
                                        <p:cTn id="206" dur="3000"/>
                                        <p:tgtEl>
                                          <p:spTgt spid="80"/>
                                        </p:tgtEl>
                                      </p:cBhvr>
                                    </p:animEffect>
                                  </p:childTnLst>
                                </p:cTn>
                              </p:par>
                            </p:childTnLst>
                          </p:cTn>
                        </p:par>
                      </p:childTnLst>
                    </p:cTn>
                  </p:par>
                  <p:par>
                    <p:cTn id="207" fill="hold">
                      <p:stCondLst>
                        <p:cond delay="indefinite"/>
                      </p:stCondLst>
                      <p:childTnLst>
                        <p:par>
                          <p:cTn id="208" fill="hold">
                            <p:stCondLst>
                              <p:cond delay="0"/>
                            </p:stCondLst>
                            <p:childTnLst>
                              <p:par>
                                <p:cTn id="209" presetID="22" presetClass="entr" presetSubtype="8" fill="hold" grpId="0" nodeType="clickEffect">
                                  <p:stCondLst>
                                    <p:cond delay="0"/>
                                  </p:stCondLst>
                                  <p:childTnLst>
                                    <p:set>
                                      <p:cBhvr>
                                        <p:cTn id="210" dur="1" fill="hold">
                                          <p:stCondLst>
                                            <p:cond delay="0"/>
                                          </p:stCondLst>
                                        </p:cTn>
                                        <p:tgtEl>
                                          <p:spTgt spid="84"/>
                                        </p:tgtEl>
                                        <p:attrNameLst>
                                          <p:attrName>style.visibility</p:attrName>
                                        </p:attrNameLst>
                                      </p:cBhvr>
                                      <p:to>
                                        <p:strVal val="visible"/>
                                      </p:to>
                                    </p:set>
                                    <p:animEffect transition="in" filter="wipe(left)">
                                      <p:cBhvr>
                                        <p:cTn id="211" dur="500"/>
                                        <p:tgtEl>
                                          <p:spTgt spid="84"/>
                                        </p:tgtEl>
                                      </p:cBhvr>
                                    </p:animEffect>
                                  </p:childTnLst>
                                </p:cTn>
                              </p:par>
                            </p:childTnLst>
                          </p:cTn>
                        </p:par>
                      </p:childTnLst>
                    </p:cTn>
                  </p:par>
                  <p:par>
                    <p:cTn id="212" fill="hold">
                      <p:stCondLst>
                        <p:cond delay="indefinite"/>
                      </p:stCondLst>
                      <p:childTnLst>
                        <p:par>
                          <p:cTn id="213" fill="hold">
                            <p:stCondLst>
                              <p:cond delay="0"/>
                            </p:stCondLst>
                            <p:childTnLst>
                              <p:par>
                                <p:cTn id="214" presetID="18" presetClass="entr" presetSubtype="3" fill="hold" grpId="0" nodeType="clickEffect">
                                  <p:stCondLst>
                                    <p:cond delay="0"/>
                                  </p:stCondLst>
                                  <p:childTnLst>
                                    <p:set>
                                      <p:cBhvr>
                                        <p:cTn id="215" dur="1" fill="hold">
                                          <p:stCondLst>
                                            <p:cond delay="0"/>
                                          </p:stCondLst>
                                        </p:cTn>
                                        <p:tgtEl>
                                          <p:spTgt spid="87"/>
                                        </p:tgtEl>
                                        <p:attrNameLst>
                                          <p:attrName>style.visibility</p:attrName>
                                        </p:attrNameLst>
                                      </p:cBhvr>
                                      <p:to>
                                        <p:strVal val="visible"/>
                                      </p:to>
                                    </p:set>
                                    <p:animEffect transition="in" filter="strips(upRight)">
                                      <p:cBhvr>
                                        <p:cTn id="216" dur="500"/>
                                        <p:tgtEl>
                                          <p:spTgt spid="87"/>
                                        </p:tgtEl>
                                      </p:cBhvr>
                                    </p:animEffect>
                                  </p:childTnLst>
                                </p:cTn>
                              </p:par>
                            </p:childTnLst>
                          </p:cTn>
                        </p:par>
                      </p:childTnLst>
                    </p:cTn>
                  </p:par>
                  <p:par>
                    <p:cTn id="217" fill="hold">
                      <p:stCondLst>
                        <p:cond delay="indefinite"/>
                      </p:stCondLst>
                      <p:childTnLst>
                        <p:par>
                          <p:cTn id="218" fill="hold">
                            <p:stCondLst>
                              <p:cond delay="0"/>
                            </p:stCondLst>
                            <p:childTnLst>
                              <p:par>
                                <p:cTn id="219" presetID="1" presetClass="entr" presetSubtype="0" fill="hold" grpId="0" nodeType="clickEffect">
                                  <p:stCondLst>
                                    <p:cond delay="0"/>
                                  </p:stCondLst>
                                  <p:childTnLst>
                                    <p:set>
                                      <p:cBhvr>
                                        <p:cTn id="220" dur="1" fill="hold">
                                          <p:stCondLst>
                                            <p:cond delay="499"/>
                                          </p:stCondLst>
                                        </p:cTn>
                                        <p:tgtEl>
                                          <p:spTgt spid="94"/>
                                        </p:tgtEl>
                                        <p:attrNameLst>
                                          <p:attrName>style.visibility</p:attrName>
                                        </p:attrNameLst>
                                      </p:cBhvr>
                                      <p:to>
                                        <p:strVal val="visible"/>
                                      </p:to>
                                    </p:set>
                                  </p:childTnLst>
                                </p:cTn>
                              </p:par>
                            </p:childTnLst>
                          </p:cTn>
                        </p:par>
                      </p:childTnLst>
                    </p:cTn>
                  </p:par>
                  <p:par>
                    <p:cTn id="221" fill="hold">
                      <p:stCondLst>
                        <p:cond delay="indefinite"/>
                      </p:stCondLst>
                      <p:childTnLst>
                        <p:par>
                          <p:cTn id="222" fill="hold">
                            <p:stCondLst>
                              <p:cond delay="0"/>
                            </p:stCondLst>
                            <p:childTnLst>
                              <p:par>
                                <p:cTn id="223" presetID="18" presetClass="entr" presetSubtype="3" fill="hold" grpId="0" nodeType="clickEffect">
                                  <p:stCondLst>
                                    <p:cond delay="0"/>
                                  </p:stCondLst>
                                  <p:childTnLst>
                                    <p:set>
                                      <p:cBhvr>
                                        <p:cTn id="224" dur="1" fill="hold">
                                          <p:stCondLst>
                                            <p:cond delay="0"/>
                                          </p:stCondLst>
                                        </p:cTn>
                                        <p:tgtEl>
                                          <p:spTgt spid="90"/>
                                        </p:tgtEl>
                                        <p:attrNameLst>
                                          <p:attrName>style.visibility</p:attrName>
                                        </p:attrNameLst>
                                      </p:cBhvr>
                                      <p:to>
                                        <p:strVal val="visible"/>
                                      </p:to>
                                    </p:set>
                                    <p:animEffect transition="in" filter="strips(upRight)">
                                      <p:cBhvr>
                                        <p:cTn id="225" dur="500"/>
                                        <p:tgtEl>
                                          <p:spTgt spid="90"/>
                                        </p:tgtEl>
                                      </p:cBhvr>
                                    </p:animEffect>
                                  </p:childTnLst>
                                </p:cTn>
                              </p:par>
                            </p:childTnLst>
                          </p:cTn>
                        </p:par>
                      </p:childTnLst>
                    </p:cTn>
                  </p:par>
                  <p:par>
                    <p:cTn id="226" fill="hold">
                      <p:stCondLst>
                        <p:cond delay="indefinite"/>
                      </p:stCondLst>
                      <p:childTnLst>
                        <p:par>
                          <p:cTn id="227" fill="hold">
                            <p:stCondLst>
                              <p:cond delay="0"/>
                            </p:stCondLst>
                            <p:childTnLst>
                              <p:par>
                                <p:cTn id="228" presetID="1" presetClass="entr" presetSubtype="0" fill="hold" grpId="0" nodeType="clickEffect">
                                  <p:stCondLst>
                                    <p:cond delay="0"/>
                                  </p:stCondLst>
                                  <p:childTnLst>
                                    <p:set>
                                      <p:cBhvr>
                                        <p:cTn id="229" dur="1" fill="hold">
                                          <p:stCondLst>
                                            <p:cond delay="499"/>
                                          </p:stCondLst>
                                        </p:cTn>
                                        <p:tgtEl>
                                          <p:spTgt spid="95"/>
                                        </p:tgtEl>
                                        <p:attrNameLst>
                                          <p:attrName>style.visibility</p:attrName>
                                        </p:attrNameLst>
                                      </p:cBhvr>
                                      <p:to>
                                        <p:strVal val="visible"/>
                                      </p:to>
                                    </p:set>
                                  </p:childTnLst>
                                </p:cTn>
                              </p:par>
                            </p:childTnLst>
                          </p:cTn>
                        </p:par>
                      </p:childTnLst>
                    </p:cTn>
                  </p:par>
                  <p:par>
                    <p:cTn id="230" fill="hold">
                      <p:stCondLst>
                        <p:cond delay="indefinite"/>
                      </p:stCondLst>
                      <p:childTnLst>
                        <p:par>
                          <p:cTn id="231" fill="hold">
                            <p:stCondLst>
                              <p:cond delay="0"/>
                            </p:stCondLst>
                            <p:childTnLst>
                              <p:par>
                                <p:cTn id="232" presetID="18" presetClass="entr" presetSubtype="3" fill="hold" grpId="0" nodeType="clickEffect">
                                  <p:stCondLst>
                                    <p:cond delay="0"/>
                                  </p:stCondLst>
                                  <p:childTnLst>
                                    <p:set>
                                      <p:cBhvr>
                                        <p:cTn id="233" dur="1" fill="hold">
                                          <p:stCondLst>
                                            <p:cond delay="0"/>
                                          </p:stCondLst>
                                        </p:cTn>
                                        <p:tgtEl>
                                          <p:spTgt spid="93"/>
                                        </p:tgtEl>
                                        <p:attrNameLst>
                                          <p:attrName>style.visibility</p:attrName>
                                        </p:attrNameLst>
                                      </p:cBhvr>
                                      <p:to>
                                        <p:strVal val="visible"/>
                                      </p:to>
                                    </p:set>
                                    <p:animEffect transition="in" filter="strips(upRight)">
                                      <p:cBhvr>
                                        <p:cTn id="234" dur="500"/>
                                        <p:tgtEl>
                                          <p:spTgt spid="93"/>
                                        </p:tgtEl>
                                      </p:cBhvr>
                                    </p:animEffect>
                                  </p:childTnLst>
                                </p:cTn>
                              </p:par>
                            </p:childTnLst>
                          </p:cTn>
                        </p:par>
                      </p:childTnLst>
                    </p:cTn>
                  </p:par>
                  <p:par>
                    <p:cTn id="235" fill="hold">
                      <p:stCondLst>
                        <p:cond delay="indefinite"/>
                      </p:stCondLst>
                      <p:childTnLst>
                        <p:par>
                          <p:cTn id="236" fill="hold">
                            <p:stCondLst>
                              <p:cond delay="0"/>
                            </p:stCondLst>
                            <p:childTnLst>
                              <p:par>
                                <p:cTn id="237" presetID="1" presetClass="entr" presetSubtype="0" fill="hold" grpId="0" nodeType="clickEffect">
                                  <p:stCondLst>
                                    <p:cond delay="0"/>
                                  </p:stCondLst>
                                  <p:childTnLst>
                                    <p:set>
                                      <p:cBhvr>
                                        <p:cTn id="238" dur="1" fill="hold">
                                          <p:stCondLst>
                                            <p:cond delay="499"/>
                                          </p:stCondLst>
                                        </p:cTn>
                                        <p:tgtEl>
                                          <p:spTgt spid="96"/>
                                        </p:tgtEl>
                                        <p:attrNameLst>
                                          <p:attrName>style.visibility</p:attrName>
                                        </p:attrNameLst>
                                      </p:cBhvr>
                                      <p:to>
                                        <p:strVal val="visible"/>
                                      </p:to>
                                    </p:set>
                                  </p:childTnLst>
                                </p:cTn>
                              </p:par>
                            </p:childTnLst>
                          </p:cTn>
                        </p:par>
                      </p:childTnLst>
                    </p:cTn>
                  </p:par>
                  <p:par>
                    <p:cTn id="239" fill="hold">
                      <p:stCondLst>
                        <p:cond delay="indefinite"/>
                      </p:stCondLst>
                      <p:childTnLst>
                        <p:par>
                          <p:cTn id="240" fill="hold">
                            <p:stCondLst>
                              <p:cond delay="0"/>
                            </p:stCondLst>
                            <p:childTnLst>
                              <p:par>
                                <p:cTn id="241" presetID="18" presetClass="entr" presetSubtype="3" fill="hold" grpId="0" nodeType="clickEffect">
                                  <p:stCondLst>
                                    <p:cond delay="0"/>
                                  </p:stCondLst>
                                  <p:childTnLst>
                                    <p:set>
                                      <p:cBhvr>
                                        <p:cTn id="242" dur="1" fill="hold">
                                          <p:stCondLst>
                                            <p:cond delay="0"/>
                                          </p:stCondLst>
                                        </p:cTn>
                                        <p:tgtEl>
                                          <p:spTgt spid="92"/>
                                        </p:tgtEl>
                                        <p:attrNameLst>
                                          <p:attrName>style.visibility</p:attrName>
                                        </p:attrNameLst>
                                      </p:cBhvr>
                                      <p:to>
                                        <p:strVal val="visible"/>
                                      </p:to>
                                    </p:set>
                                    <p:animEffect transition="in" filter="strips(upRight)">
                                      <p:cBhvr>
                                        <p:cTn id="243" dur="500"/>
                                        <p:tgtEl>
                                          <p:spTgt spid="92"/>
                                        </p:tgtEl>
                                      </p:cBhvr>
                                    </p:animEffect>
                                  </p:childTnLst>
                                </p:cTn>
                              </p:par>
                            </p:childTnLst>
                          </p:cTn>
                        </p:par>
                      </p:childTnLst>
                    </p:cTn>
                  </p:par>
                  <p:par>
                    <p:cTn id="244" fill="hold">
                      <p:stCondLst>
                        <p:cond delay="indefinite"/>
                      </p:stCondLst>
                      <p:childTnLst>
                        <p:par>
                          <p:cTn id="245" fill="hold">
                            <p:stCondLst>
                              <p:cond delay="0"/>
                            </p:stCondLst>
                            <p:childTnLst>
                              <p:par>
                                <p:cTn id="246" presetID="1" presetClass="entr" presetSubtype="0" fill="hold" grpId="0" nodeType="clickEffect">
                                  <p:stCondLst>
                                    <p:cond delay="0"/>
                                  </p:stCondLst>
                                  <p:childTnLst>
                                    <p:set>
                                      <p:cBhvr>
                                        <p:cTn id="247" dur="1" fill="hold">
                                          <p:stCondLst>
                                            <p:cond delay="499"/>
                                          </p:stCondLst>
                                        </p:cTn>
                                        <p:tgtEl>
                                          <p:spTgt spid="97"/>
                                        </p:tgtEl>
                                        <p:attrNameLst>
                                          <p:attrName>style.visibility</p:attrName>
                                        </p:attrNameLst>
                                      </p:cBhvr>
                                      <p:to>
                                        <p:strVal val="visible"/>
                                      </p:to>
                                    </p:set>
                                  </p:childTnLst>
                                </p:cTn>
                              </p:par>
                            </p:childTnLst>
                          </p:cTn>
                        </p:par>
                      </p:childTnLst>
                    </p:cTn>
                  </p:par>
                  <p:par>
                    <p:cTn id="248" fill="hold">
                      <p:stCondLst>
                        <p:cond delay="indefinite"/>
                      </p:stCondLst>
                      <p:childTnLst>
                        <p:par>
                          <p:cTn id="249" fill="hold">
                            <p:stCondLst>
                              <p:cond delay="0"/>
                            </p:stCondLst>
                            <p:childTnLst>
                              <p:par>
                                <p:cTn id="250" presetID="18" presetClass="entr" presetSubtype="3" fill="hold" grpId="0" nodeType="clickEffect">
                                  <p:stCondLst>
                                    <p:cond delay="0"/>
                                  </p:stCondLst>
                                  <p:childTnLst>
                                    <p:set>
                                      <p:cBhvr>
                                        <p:cTn id="251" dur="1" fill="hold">
                                          <p:stCondLst>
                                            <p:cond delay="0"/>
                                          </p:stCondLst>
                                        </p:cTn>
                                        <p:tgtEl>
                                          <p:spTgt spid="91"/>
                                        </p:tgtEl>
                                        <p:attrNameLst>
                                          <p:attrName>style.visibility</p:attrName>
                                        </p:attrNameLst>
                                      </p:cBhvr>
                                      <p:to>
                                        <p:strVal val="visible"/>
                                      </p:to>
                                    </p:set>
                                    <p:animEffect transition="in" filter="strips(upRight)">
                                      <p:cBhvr>
                                        <p:cTn id="252" dur="500"/>
                                        <p:tgtEl>
                                          <p:spTgt spid="91"/>
                                        </p:tgtEl>
                                      </p:cBhvr>
                                    </p:animEffect>
                                  </p:childTnLst>
                                </p:cTn>
                              </p:par>
                            </p:childTnLst>
                          </p:cTn>
                        </p:par>
                      </p:childTnLst>
                    </p:cTn>
                  </p:par>
                  <p:par>
                    <p:cTn id="253" fill="hold">
                      <p:stCondLst>
                        <p:cond delay="indefinite"/>
                      </p:stCondLst>
                      <p:childTnLst>
                        <p:par>
                          <p:cTn id="254" fill="hold">
                            <p:stCondLst>
                              <p:cond delay="0"/>
                            </p:stCondLst>
                            <p:childTnLst>
                              <p:par>
                                <p:cTn id="255" presetID="1" presetClass="entr" presetSubtype="0" fill="hold" grpId="0" nodeType="clickEffect">
                                  <p:stCondLst>
                                    <p:cond delay="0"/>
                                  </p:stCondLst>
                                  <p:childTnLst>
                                    <p:set>
                                      <p:cBhvr>
                                        <p:cTn id="256" dur="1" fill="hold">
                                          <p:stCondLst>
                                            <p:cond delay="499"/>
                                          </p:stCondLst>
                                        </p:cTn>
                                        <p:tgtEl>
                                          <p:spTgt spid="98"/>
                                        </p:tgtEl>
                                        <p:attrNameLst>
                                          <p:attrName>style.visibility</p:attrName>
                                        </p:attrNameLst>
                                      </p:cBhvr>
                                      <p:to>
                                        <p:strVal val="visible"/>
                                      </p:to>
                                    </p:set>
                                  </p:childTnLst>
                                </p:cTn>
                              </p:par>
                            </p:childTnLst>
                          </p:cTn>
                        </p:par>
                      </p:childTnLst>
                    </p:cTn>
                  </p:par>
                  <p:par>
                    <p:cTn id="257" fill="hold">
                      <p:stCondLst>
                        <p:cond delay="indefinite"/>
                      </p:stCondLst>
                      <p:childTnLst>
                        <p:par>
                          <p:cTn id="258" fill="hold">
                            <p:stCondLst>
                              <p:cond delay="0"/>
                            </p:stCondLst>
                            <p:childTnLst>
                              <p:par>
                                <p:cTn id="259" presetID="18" presetClass="entr" presetSubtype="3" fill="hold" grpId="0" nodeType="clickEffect">
                                  <p:stCondLst>
                                    <p:cond delay="0"/>
                                  </p:stCondLst>
                                  <p:childTnLst>
                                    <p:set>
                                      <p:cBhvr>
                                        <p:cTn id="260" dur="1" fill="hold">
                                          <p:stCondLst>
                                            <p:cond delay="0"/>
                                          </p:stCondLst>
                                        </p:cTn>
                                        <p:tgtEl>
                                          <p:spTgt spid="89"/>
                                        </p:tgtEl>
                                        <p:attrNameLst>
                                          <p:attrName>style.visibility</p:attrName>
                                        </p:attrNameLst>
                                      </p:cBhvr>
                                      <p:to>
                                        <p:strVal val="visible"/>
                                      </p:to>
                                    </p:set>
                                    <p:animEffect transition="in" filter="strips(upRight)">
                                      <p:cBhvr>
                                        <p:cTn id="261" dur="500"/>
                                        <p:tgtEl>
                                          <p:spTgt spid="89"/>
                                        </p:tgtEl>
                                      </p:cBhvr>
                                    </p:animEffect>
                                  </p:childTnLst>
                                </p:cTn>
                              </p:par>
                            </p:childTnLst>
                          </p:cTn>
                        </p:par>
                      </p:childTnLst>
                    </p:cTn>
                  </p:par>
                  <p:par>
                    <p:cTn id="262" fill="hold">
                      <p:stCondLst>
                        <p:cond delay="indefinite"/>
                      </p:stCondLst>
                      <p:childTnLst>
                        <p:par>
                          <p:cTn id="263" fill="hold">
                            <p:stCondLst>
                              <p:cond delay="0"/>
                            </p:stCondLst>
                            <p:childTnLst>
                              <p:par>
                                <p:cTn id="264" presetID="1" presetClass="entr" presetSubtype="0" fill="hold" grpId="0" nodeType="clickEffect">
                                  <p:stCondLst>
                                    <p:cond delay="0"/>
                                  </p:stCondLst>
                                  <p:childTnLst>
                                    <p:set>
                                      <p:cBhvr>
                                        <p:cTn id="265" dur="1" fill="hold">
                                          <p:stCondLst>
                                            <p:cond delay="499"/>
                                          </p:stCondLst>
                                        </p:cTn>
                                        <p:tgtEl>
                                          <p:spTgt spid="99"/>
                                        </p:tgtEl>
                                        <p:attrNameLst>
                                          <p:attrName>style.visibility</p:attrName>
                                        </p:attrNameLst>
                                      </p:cBhvr>
                                      <p:to>
                                        <p:strVal val="visible"/>
                                      </p:to>
                                    </p:set>
                                  </p:childTnLst>
                                </p:cTn>
                              </p:par>
                            </p:childTnLst>
                          </p:cTn>
                        </p:par>
                      </p:childTnLst>
                    </p:cTn>
                  </p:par>
                  <p:par>
                    <p:cTn id="266" fill="hold">
                      <p:stCondLst>
                        <p:cond delay="indefinite"/>
                      </p:stCondLst>
                      <p:childTnLst>
                        <p:par>
                          <p:cTn id="267" fill="hold">
                            <p:stCondLst>
                              <p:cond delay="0"/>
                            </p:stCondLst>
                            <p:childTnLst>
                              <p:par>
                                <p:cTn id="268" presetID="18" presetClass="entr" presetSubtype="3" fill="hold" grpId="0" nodeType="clickEffect">
                                  <p:stCondLst>
                                    <p:cond delay="0"/>
                                  </p:stCondLst>
                                  <p:childTnLst>
                                    <p:set>
                                      <p:cBhvr>
                                        <p:cTn id="269" dur="1" fill="hold">
                                          <p:stCondLst>
                                            <p:cond delay="0"/>
                                          </p:stCondLst>
                                        </p:cTn>
                                        <p:tgtEl>
                                          <p:spTgt spid="88"/>
                                        </p:tgtEl>
                                        <p:attrNameLst>
                                          <p:attrName>style.visibility</p:attrName>
                                        </p:attrNameLst>
                                      </p:cBhvr>
                                      <p:to>
                                        <p:strVal val="visible"/>
                                      </p:to>
                                    </p:set>
                                    <p:animEffect transition="in" filter="strips(upRight)">
                                      <p:cBhvr>
                                        <p:cTn id="270" dur="500"/>
                                        <p:tgtEl>
                                          <p:spTgt spid="88"/>
                                        </p:tgtEl>
                                      </p:cBhvr>
                                    </p:animEffect>
                                  </p:childTnLst>
                                </p:cTn>
                              </p:par>
                            </p:childTnLst>
                          </p:cTn>
                        </p:par>
                      </p:childTnLst>
                    </p:cTn>
                  </p:par>
                  <p:par>
                    <p:cTn id="271" fill="hold">
                      <p:stCondLst>
                        <p:cond delay="indefinite"/>
                      </p:stCondLst>
                      <p:childTnLst>
                        <p:par>
                          <p:cTn id="272" fill="hold">
                            <p:stCondLst>
                              <p:cond delay="0"/>
                            </p:stCondLst>
                            <p:childTnLst>
                              <p:par>
                                <p:cTn id="273" presetID="1" presetClass="entr" presetSubtype="0" fill="hold" grpId="0" nodeType="clickEffect">
                                  <p:stCondLst>
                                    <p:cond delay="0"/>
                                  </p:stCondLst>
                                  <p:childTnLst>
                                    <p:set>
                                      <p:cBhvr>
                                        <p:cTn id="274" dur="1" fill="hold">
                                          <p:stCondLst>
                                            <p:cond delay="499"/>
                                          </p:stCondLst>
                                        </p:cTn>
                                        <p:tgtEl>
                                          <p:spTgt spid="100"/>
                                        </p:tgtEl>
                                        <p:attrNameLst>
                                          <p:attrName>style.visibility</p:attrName>
                                        </p:attrNameLst>
                                      </p:cBhvr>
                                      <p:to>
                                        <p:strVal val="visible"/>
                                      </p:to>
                                    </p:set>
                                  </p:childTnLst>
                                </p:cTn>
                              </p:par>
                            </p:childTnLst>
                          </p:cTn>
                        </p:par>
                      </p:childTnLst>
                    </p:cTn>
                  </p:par>
                  <p:par>
                    <p:cTn id="275" fill="hold">
                      <p:stCondLst>
                        <p:cond delay="indefinite"/>
                      </p:stCondLst>
                      <p:childTnLst>
                        <p:par>
                          <p:cTn id="276" fill="hold">
                            <p:stCondLst>
                              <p:cond delay="0"/>
                            </p:stCondLst>
                            <p:childTnLst>
                              <p:par>
                                <p:cTn id="277" presetID="18" presetClass="entr" presetSubtype="3" fill="hold" grpId="0" nodeType="clickEffect">
                                  <p:stCondLst>
                                    <p:cond delay="0"/>
                                  </p:stCondLst>
                                  <p:childTnLst>
                                    <p:set>
                                      <p:cBhvr>
                                        <p:cTn id="278" dur="1" fill="hold">
                                          <p:stCondLst>
                                            <p:cond delay="0"/>
                                          </p:stCondLst>
                                        </p:cTn>
                                        <p:tgtEl>
                                          <p:spTgt spid="86"/>
                                        </p:tgtEl>
                                        <p:attrNameLst>
                                          <p:attrName>style.visibility</p:attrName>
                                        </p:attrNameLst>
                                      </p:cBhvr>
                                      <p:to>
                                        <p:strVal val="visible"/>
                                      </p:to>
                                    </p:set>
                                    <p:animEffect transition="in" filter="strips(upRight)">
                                      <p:cBhvr>
                                        <p:cTn id="279" dur="500"/>
                                        <p:tgtEl>
                                          <p:spTgt spid="86"/>
                                        </p:tgtEl>
                                      </p:cBhvr>
                                    </p:animEffect>
                                  </p:childTnLst>
                                </p:cTn>
                              </p:par>
                            </p:childTnLst>
                          </p:cTn>
                        </p:par>
                      </p:childTnLst>
                    </p:cTn>
                  </p:par>
                  <p:par>
                    <p:cTn id="280" fill="hold">
                      <p:stCondLst>
                        <p:cond delay="indefinite"/>
                      </p:stCondLst>
                      <p:childTnLst>
                        <p:par>
                          <p:cTn id="281" fill="hold">
                            <p:stCondLst>
                              <p:cond delay="0"/>
                            </p:stCondLst>
                            <p:childTnLst>
                              <p:par>
                                <p:cTn id="282" presetID="1" presetClass="entr" presetSubtype="0" fill="hold" grpId="0" nodeType="clickEffect">
                                  <p:stCondLst>
                                    <p:cond delay="0"/>
                                  </p:stCondLst>
                                  <p:childTnLst>
                                    <p:set>
                                      <p:cBhvr>
                                        <p:cTn id="283" dur="1" fill="hold">
                                          <p:stCondLst>
                                            <p:cond delay="499"/>
                                          </p:stCondLst>
                                        </p:cTn>
                                        <p:tgtEl>
                                          <p:spTgt spid="101"/>
                                        </p:tgtEl>
                                        <p:attrNameLst>
                                          <p:attrName>style.visibility</p:attrName>
                                        </p:attrNameLst>
                                      </p:cBhvr>
                                      <p:to>
                                        <p:strVal val="visible"/>
                                      </p:to>
                                    </p:set>
                                  </p:childTnLst>
                                </p:cTn>
                              </p:par>
                            </p:childTnLst>
                          </p:cTn>
                        </p:par>
                      </p:childTnLst>
                    </p:cTn>
                  </p:par>
                  <p:par>
                    <p:cTn id="284" fill="hold">
                      <p:stCondLst>
                        <p:cond delay="indefinite"/>
                      </p:stCondLst>
                      <p:childTnLst>
                        <p:par>
                          <p:cTn id="285" fill="hold">
                            <p:stCondLst>
                              <p:cond delay="0"/>
                            </p:stCondLst>
                            <p:childTnLst>
                              <p:par>
                                <p:cTn id="286" presetID="18" presetClass="entr" presetSubtype="3" fill="hold" grpId="0" nodeType="clickEffect">
                                  <p:stCondLst>
                                    <p:cond delay="0"/>
                                  </p:stCondLst>
                                  <p:childTnLst>
                                    <p:set>
                                      <p:cBhvr>
                                        <p:cTn id="287" dur="1" fill="hold">
                                          <p:stCondLst>
                                            <p:cond delay="0"/>
                                          </p:stCondLst>
                                        </p:cTn>
                                        <p:tgtEl>
                                          <p:spTgt spid="85"/>
                                        </p:tgtEl>
                                        <p:attrNameLst>
                                          <p:attrName>style.visibility</p:attrName>
                                        </p:attrNameLst>
                                      </p:cBhvr>
                                      <p:to>
                                        <p:strVal val="visible"/>
                                      </p:to>
                                    </p:set>
                                    <p:animEffect transition="in" filter="strips(upRight)">
                                      <p:cBhvr>
                                        <p:cTn id="288" dur="500"/>
                                        <p:tgtEl>
                                          <p:spTgt spid="85"/>
                                        </p:tgtEl>
                                      </p:cBhvr>
                                    </p:animEffect>
                                  </p:childTnLst>
                                </p:cTn>
                              </p:par>
                            </p:childTnLst>
                          </p:cTn>
                        </p:par>
                      </p:childTnLst>
                    </p:cTn>
                  </p:par>
                  <p:par>
                    <p:cTn id="289" fill="hold">
                      <p:stCondLst>
                        <p:cond delay="indefinite"/>
                      </p:stCondLst>
                      <p:childTnLst>
                        <p:par>
                          <p:cTn id="290" fill="hold">
                            <p:stCondLst>
                              <p:cond delay="0"/>
                            </p:stCondLst>
                            <p:childTnLst>
                              <p:par>
                                <p:cTn id="291" presetID="23" presetClass="entr" presetSubtype="16" fill="hold" grpId="0" nodeType="clickEffect">
                                  <p:stCondLst>
                                    <p:cond delay="0"/>
                                  </p:stCondLst>
                                  <p:childTnLst>
                                    <p:set>
                                      <p:cBhvr>
                                        <p:cTn id="292" dur="1" fill="hold">
                                          <p:stCondLst>
                                            <p:cond delay="0"/>
                                          </p:stCondLst>
                                        </p:cTn>
                                        <p:tgtEl>
                                          <p:spTgt spid="102"/>
                                        </p:tgtEl>
                                        <p:attrNameLst>
                                          <p:attrName>style.visibility</p:attrName>
                                        </p:attrNameLst>
                                      </p:cBhvr>
                                      <p:to>
                                        <p:strVal val="visible"/>
                                      </p:to>
                                    </p:set>
                                    <p:anim calcmode="lin" valueType="num">
                                      <p:cBhvr>
                                        <p:cTn id="293" dur="500" fill="hold"/>
                                        <p:tgtEl>
                                          <p:spTgt spid="102"/>
                                        </p:tgtEl>
                                        <p:attrNameLst>
                                          <p:attrName>ppt_w</p:attrName>
                                        </p:attrNameLst>
                                      </p:cBhvr>
                                      <p:tavLst>
                                        <p:tav tm="0">
                                          <p:val>
                                            <p:fltVal val="0"/>
                                          </p:val>
                                        </p:tav>
                                        <p:tav tm="100000">
                                          <p:val>
                                            <p:strVal val="#ppt_w"/>
                                          </p:val>
                                        </p:tav>
                                      </p:tavLst>
                                    </p:anim>
                                    <p:anim calcmode="lin" valueType="num">
                                      <p:cBhvr>
                                        <p:cTn id="294" dur="500" fill="hold"/>
                                        <p:tgtEl>
                                          <p:spTgt spid="102"/>
                                        </p:tgtEl>
                                        <p:attrNameLst>
                                          <p:attrName>ppt_h</p:attrName>
                                        </p:attrNameLst>
                                      </p:cBhvr>
                                      <p:tavLst>
                                        <p:tav tm="0">
                                          <p:val>
                                            <p:fltVal val="0"/>
                                          </p:val>
                                        </p:tav>
                                        <p:tav tm="100000">
                                          <p:val>
                                            <p:strVal val="#ppt_h"/>
                                          </p:val>
                                        </p:tav>
                                      </p:tavLst>
                                    </p:anim>
                                  </p:childTnLst>
                                </p:cTn>
                              </p:par>
                            </p:childTnLst>
                          </p:cTn>
                        </p:par>
                      </p:childTnLst>
                    </p:cTn>
                  </p:par>
                  <p:par>
                    <p:cTn id="295" fill="hold">
                      <p:stCondLst>
                        <p:cond delay="indefinite"/>
                      </p:stCondLst>
                      <p:childTnLst>
                        <p:par>
                          <p:cTn id="296" fill="hold">
                            <p:stCondLst>
                              <p:cond delay="0"/>
                            </p:stCondLst>
                            <p:childTnLst>
                              <p:par>
                                <p:cTn id="297" presetID="23" presetClass="entr" presetSubtype="16" fill="hold" nodeType="clickEffect">
                                  <p:stCondLst>
                                    <p:cond delay="0"/>
                                  </p:stCondLst>
                                  <p:childTnLst>
                                    <p:set>
                                      <p:cBhvr>
                                        <p:cTn id="298" dur="1" fill="hold">
                                          <p:stCondLst>
                                            <p:cond delay="0"/>
                                          </p:stCondLst>
                                        </p:cTn>
                                        <p:tgtEl>
                                          <p:spTgt spid="107"/>
                                        </p:tgtEl>
                                        <p:attrNameLst>
                                          <p:attrName>style.visibility</p:attrName>
                                        </p:attrNameLst>
                                      </p:cBhvr>
                                      <p:to>
                                        <p:strVal val="visible"/>
                                      </p:to>
                                    </p:set>
                                    <p:anim calcmode="lin" valueType="num">
                                      <p:cBhvr>
                                        <p:cTn id="299" dur="500" fill="hold"/>
                                        <p:tgtEl>
                                          <p:spTgt spid="107"/>
                                        </p:tgtEl>
                                        <p:attrNameLst>
                                          <p:attrName>ppt_w</p:attrName>
                                        </p:attrNameLst>
                                      </p:cBhvr>
                                      <p:tavLst>
                                        <p:tav tm="0">
                                          <p:val>
                                            <p:fltVal val="0"/>
                                          </p:val>
                                        </p:tav>
                                        <p:tav tm="100000">
                                          <p:val>
                                            <p:strVal val="#ppt_w"/>
                                          </p:val>
                                        </p:tav>
                                      </p:tavLst>
                                    </p:anim>
                                    <p:anim calcmode="lin" valueType="num">
                                      <p:cBhvr>
                                        <p:cTn id="300" dur="500" fill="hold"/>
                                        <p:tgtEl>
                                          <p:spTgt spid="107"/>
                                        </p:tgtEl>
                                        <p:attrNameLst>
                                          <p:attrName>ppt_h</p:attrName>
                                        </p:attrNameLst>
                                      </p:cBhvr>
                                      <p:tavLst>
                                        <p:tav tm="0">
                                          <p:val>
                                            <p:fltVal val="0"/>
                                          </p:val>
                                        </p:tav>
                                        <p:tav tm="100000">
                                          <p:val>
                                            <p:strVal val="#ppt_h"/>
                                          </p:val>
                                        </p:tav>
                                      </p:tavLst>
                                    </p:anim>
                                  </p:childTnLst>
                                </p:cTn>
                              </p:par>
                            </p:childTnLst>
                          </p:cTn>
                        </p:par>
                      </p:childTnLst>
                    </p:cTn>
                  </p:par>
                  <p:par>
                    <p:cTn id="301" fill="hold">
                      <p:stCondLst>
                        <p:cond delay="indefinite"/>
                      </p:stCondLst>
                      <p:childTnLst>
                        <p:par>
                          <p:cTn id="302" fill="hold">
                            <p:stCondLst>
                              <p:cond delay="0"/>
                            </p:stCondLst>
                            <p:childTnLst>
                              <p:par>
                                <p:cTn id="303" presetID="22" presetClass="entr" presetSubtype="1" fill="hold" nodeType="clickEffect">
                                  <p:stCondLst>
                                    <p:cond delay="0"/>
                                  </p:stCondLst>
                                  <p:childTnLst>
                                    <p:set>
                                      <p:cBhvr>
                                        <p:cTn id="304" dur="1" fill="hold">
                                          <p:stCondLst>
                                            <p:cond delay="0"/>
                                          </p:stCondLst>
                                        </p:cTn>
                                        <p:tgtEl>
                                          <p:spTgt spid="113"/>
                                        </p:tgtEl>
                                        <p:attrNameLst>
                                          <p:attrName>style.visibility</p:attrName>
                                        </p:attrNameLst>
                                      </p:cBhvr>
                                      <p:to>
                                        <p:strVal val="visible"/>
                                      </p:to>
                                    </p:set>
                                    <p:animEffect transition="in" filter="wipe(up)">
                                      <p:cBhvr>
                                        <p:cTn id="305" dur="500"/>
                                        <p:tgtEl>
                                          <p:spTgt spid="113"/>
                                        </p:tgtEl>
                                      </p:cBhvr>
                                    </p:animEffect>
                                  </p:childTnLst>
                                </p:cTn>
                              </p:par>
                            </p:childTnLst>
                          </p:cTn>
                        </p:par>
                      </p:childTnLst>
                    </p:cTn>
                  </p:par>
                  <p:par>
                    <p:cTn id="306" fill="hold">
                      <p:stCondLst>
                        <p:cond delay="indefinite"/>
                      </p:stCondLst>
                      <p:childTnLst>
                        <p:par>
                          <p:cTn id="307" fill="hold">
                            <p:stCondLst>
                              <p:cond delay="0"/>
                            </p:stCondLst>
                            <p:childTnLst>
                              <p:par>
                                <p:cTn id="308" presetID="23" presetClass="entr" presetSubtype="16" fill="hold" nodeType="clickEffect">
                                  <p:stCondLst>
                                    <p:cond delay="0"/>
                                  </p:stCondLst>
                                  <p:childTnLst>
                                    <p:set>
                                      <p:cBhvr>
                                        <p:cTn id="309" dur="1" fill="hold">
                                          <p:stCondLst>
                                            <p:cond delay="0"/>
                                          </p:stCondLst>
                                        </p:cTn>
                                        <p:tgtEl>
                                          <p:spTgt spid="110"/>
                                        </p:tgtEl>
                                        <p:attrNameLst>
                                          <p:attrName>style.visibility</p:attrName>
                                        </p:attrNameLst>
                                      </p:cBhvr>
                                      <p:to>
                                        <p:strVal val="visible"/>
                                      </p:to>
                                    </p:set>
                                    <p:anim calcmode="lin" valueType="num">
                                      <p:cBhvr>
                                        <p:cTn id="310" dur="500" fill="hold"/>
                                        <p:tgtEl>
                                          <p:spTgt spid="110"/>
                                        </p:tgtEl>
                                        <p:attrNameLst>
                                          <p:attrName>ppt_w</p:attrName>
                                        </p:attrNameLst>
                                      </p:cBhvr>
                                      <p:tavLst>
                                        <p:tav tm="0">
                                          <p:val>
                                            <p:fltVal val="0"/>
                                          </p:val>
                                        </p:tav>
                                        <p:tav tm="100000">
                                          <p:val>
                                            <p:strVal val="#ppt_w"/>
                                          </p:val>
                                        </p:tav>
                                      </p:tavLst>
                                    </p:anim>
                                    <p:anim calcmode="lin" valueType="num">
                                      <p:cBhvr>
                                        <p:cTn id="311" dur="500" fill="hold"/>
                                        <p:tgtEl>
                                          <p:spTgt spid="110"/>
                                        </p:tgtEl>
                                        <p:attrNameLst>
                                          <p:attrName>ppt_h</p:attrName>
                                        </p:attrNameLst>
                                      </p:cBhvr>
                                      <p:tavLst>
                                        <p:tav tm="0">
                                          <p:val>
                                            <p:fltVal val="0"/>
                                          </p:val>
                                        </p:tav>
                                        <p:tav tm="100000">
                                          <p:val>
                                            <p:strVal val="#ppt_h"/>
                                          </p:val>
                                        </p:tav>
                                      </p:tavLst>
                                    </p:anim>
                                  </p:childTnLst>
                                </p:cTn>
                              </p:par>
                            </p:childTnLst>
                          </p:cTn>
                        </p:par>
                      </p:childTnLst>
                    </p:cTn>
                  </p:par>
                  <p:par>
                    <p:cTn id="312" fill="hold">
                      <p:stCondLst>
                        <p:cond delay="indefinite"/>
                      </p:stCondLst>
                      <p:childTnLst>
                        <p:par>
                          <p:cTn id="313" fill="hold">
                            <p:stCondLst>
                              <p:cond delay="0"/>
                            </p:stCondLst>
                            <p:childTnLst>
                              <p:par>
                                <p:cTn id="314" presetID="23" presetClass="entr" presetSubtype="16" fill="hold" nodeType="clickEffect">
                                  <p:stCondLst>
                                    <p:cond delay="0"/>
                                  </p:stCondLst>
                                  <p:childTnLst>
                                    <p:set>
                                      <p:cBhvr>
                                        <p:cTn id="315" dur="1" fill="hold">
                                          <p:stCondLst>
                                            <p:cond delay="0"/>
                                          </p:stCondLst>
                                        </p:cTn>
                                        <p:tgtEl>
                                          <p:spTgt spid="103"/>
                                        </p:tgtEl>
                                        <p:attrNameLst>
                                          <p:attrName>style.visibility</p:attrName>
                                        </p:attrNameLst>
                                      </p:cBhvr>
                                      <p:to>
                                        <p:strVal val="visible"/>
                                      </p:to>
                                    </p:set>
                                    <p:anim calcmode="lin" valueType="num">
                                      <p:cBhvr>
                                        <p:cTn id="316" dur="500" fill="hold"/>
                                        <p:tgtEl>
                                          <p:spTgt spid="103"/>
                                        </p:tgtEl>
                                        <p:attrNameLst>
                                          <p:attrName>ppt_w</p:attrName>
                                        </p:attrNameLst>
                                      </p:cBhvr>
                                      <p:tavLst>
                                        <p:tav tm="0">
                                          <p:val>
                                            <p:fltVal val="0"/>
                                          </p:val>
                                        </p:tav>
                                        <p:tav tm="100000">
                                          <p:val>
                                            <p:strVal val="#ppt_w"/>
                                          </p:val>
                                        </p:tav>
                                      </p:tavLst>
                                    </p:anim>
                                    <p:anim calcmode="lin" valueType="num">
                                      <p:cBhvr>
                                        <p:cTn id="317" dur="500" fill="hold"/>
                                        <p:tgtEl>
                                          <p:spTgt spid="103"/>
                                        </p:tgtEl>
                                        <p:attrNameLst>
                                          <p:attrName>ppt_h</p:attrName>
                                        </p:attrNameLst>
                                      </p:cBhvr>
                                      <p:tavLst>
                                        <p:tav tm="0">
                                          <p:val>
                                            <p:fltVal val="0"/>
                                          </p:val>
                                        </p:tav>
                                        <p:tav tm="100000">
                                          <p:val>
                                            <p:strVal val="#ppt_h"/>
                                          </p:val>
                                        </p:tav>
                                      </p:tavLst>
                                    </p:anim>
                                  </p:childTnLst>
                                </p:cTn>
                              </p:par>
                            </p:childTnLst>
                          </p:cTn>
                        </p:par>
                      </p:childTnLst>
                    </p:cTn>
                  </p:par>
                  <p:par>
                    <p:cTn id="318" fill="hold">
                      <p:stCondLst>
                        <p:cond delay="indefinite"/>
                      </p:stCondLst>
                      <p:childTnLst>
                        <p:par>
                          <p:cTn id="319" fill="hold">
                            <p:stCondLst>
                              <p:cond delay="0"/>
                            </p:stCondLst>
                            <p:childTnLst>
                              <p:par>
                                <p:cTn id="320" presetID="22" presetClass="entr" presetSubtype="1" fill="hold" nodeType="clickEffect">
                                  <p:stCondLst>
                                    <p:cond delay="0"/>
                                  </p:stCondLst>
                                  <p:childTnLst>
                                    <p:set>
                                      <p:cBhvr>
                                        <p:cTn id="321" dur="1" fill="hold">
                                          <p:stCondLst>
                                            <p:cond delay="0"/>
                                          </p:stCondLst>
                                        </p:cTn>
                                        <p:tgtEl>
                                          <p:spTgt spid="116"/>
                                        </p:tgtEl>
                                        <p:attrNameLst>
                                          <p:attrName>style.visibility</p:attrName>
                                        </p:attrNameLst>
                                      </p:cBhvr>
                                      <p:to>
                                        <p:strVal val="visible"/>
                                      </p:to>
                                    </p:set>
                                    <p:animEffect transition="in" filter="wipe(up)">
                                      <p:cBhvr>
                                        <p:cTn id="322" dur="500"/>
                                        <p:tgtEl>
                                          <p:spTgt spid="1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46" grpId="0" autoUpdateAnimBg="0"/>
      <p:bldP spid="8248" grpId="0" animBg="1"/>
      <p:bldP spid="8250" grpId="0" animBg="1"/>
      <p:bldP spid="8249" grpId="0" animBg="1"/>
      <p:bldP spid="8251" grpId="0" animBg="1"/>
      <p:bldP spid="8252" grpId="0" autoUpdateAnimBg="0"/>
      <p:bldP spid="8253" grpId="0" autoUpdateAnimBg="0"/>
      <p:bldP spid="8255" grpId="0" animBg="1"/>
      <p:bldP spid="8256" grpId="0" animBg="1"/>
      <p:bldP spid="8257" grpId="0" animBg="1"/>
      <p:bldP spid="8258" grpId="0" animBg="1"/>
      <p:bldP spid="8259" grpId="0" autoUpdateAnimBg="0"/>
      <p:bldP spid="8260" grpId="0" autoUpdateAnimBg="0"/>
      <p:bldP spid="8261" grpId="0" animBg="1"/>
      <p:bldP spid="8263" grpId="0" animBg="1"/>
      <p:bldP spid="8264" grpId="0" animBg="1"/>
      <p:bldP spid="8265" grpId="0" animBg="1"/>
      <p:bldP spid="8266" grpId="0" animBg="1"/>
      <p:bldP spid="8267" grpId="0" autoUpdateAnimBg="0"/>
      <p:bldP spid="8268" grpId="0" autoUpdateAnimBg="0"/>
      <p:bldP spid="8269" grpId="0" animBg="1"/>
      <p:bldP spid="8273" grpId="0" animBg="1"/>
      <p:bldP spid="8274" grpId="0" animBg="1"/>
      <p:bldP spid="8275" grpId="0" autoUpdateAnimBg="0"/>
      <p:bldP spid="8276" grpId="0" animBg="1"/>
      <p:bldP spid="8277" grpId="0" autoUpdateAnimBg="0"/>
      <p:bldP spid="8278" grpId="0" animBg="1"/>
      <p:bldP spid="8279" grpId="0" animBg="1"/>
      <p:bldP spid="8280" grpId="0" animBg="1"/>
      <p:bldP spid="8328" grpId="0" animBg="1"/>
      <p:bldP spid="8329" grpId="0" animBg="1"/>
      <p:bldP spid="8330" grpId="0" animBg="1"/>
      <p:bldP spid="8331" grpId="0" animBg="1"/>
      <p:bldP spid="78" grpId="0"/>
      <p:bldP spid="79" grpId="0" animBg="1"/>
      <p:bldP spid="84" grpId="0" animBg="1"/>
      <p:bldP spid="85" grpId="0" animBg="1"/>
      <p:bldP spid="86" grpId="0" animBg="1"/>
      <p:bldP spid="87" grpId="0" animBg="1"/>
      <p:bldP spid="88" grpId="0" animBg="1"/>
      <p:bldP spid="89" grpId="0" animBg="1"/>
      <p:bldP spid="90" grpId="0" animBg="1"/>
      <p:bldP spid="91" grpId="0" animBg="1"/>
      <p:bldP spid="92" grpId="0" animBg="1"/>
      <p:bldP spid="93" grpId="0" animBg="1"/>
      <p:bldP spid="94" grpId="0" autoUpdateAnimBg="0"/>
      <p:bldP spid="95" grpId="0" autoUpdateAnimBg="0"/>
      <p:bldP spid="96" grpId="0" autoUpdateAnimBg="0"/>
      <p:bldP spid="97" grpId="0" autoUpdateAnimBg="0"/>
      <p:bldP spid="98" grpId="0" autoUpdateAnimBg="0"/>
      <p:bldP spid="99" grpId="0" autoUpdateAnimBg="0"/>
      <p:bldP spid="100" grpId="0" autoUpdateAnimBg="0"/>
      <p:bldP spid="101" grpId="0" autoUpdateAnimBg="0"/>
      <p:bldP spid="10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95250" y="158750"/>
            <a:ext cx="8869363" cy="915988"/>
          </a:xfrm>
          <a:prstGeom prst="rect">
            <a:avLst/>
          </a:prstGeom>
          <a:noFill/>
          <a:ln w="9525">
            <a:noFill/>
            <a:miter lim="800000"/>
            <a:headEnd/>
            <a:tailEnd/>
          </a:ln>
        </p:spPr>
        <p:txBody>
          <a:bodyPr>
            <a:spAutoFit/>
          </a:bodyPr>
          <a:lstStyle/>
          <a:p>
            <a:pPr algn="just">
              <a:spcBef>
                <a:spcPct val="50000"/>
              </a:spcBef>
            </a:pPr>
            <a:r>
              <a:rPr lang="tr-TR" sz="1800" b="1" dirty="0">
                <a:solidFill>
                  <a:schemeClr val="tx2"/>
                </a:solidFill>
                <a:latin typeface="Calibri" pitchFamily="34" charset="0"/>
              </a:rPr>
              <a:t>Sonsuzluk.</a:t>
            </a:r>
            <a:r>
              <a:rPr lang="tr-TR" sz="1800" b="1" dirty="0">
                <a:solidFill>
                  <a:srgbClr val="0000FF"/>
                </a:solidFill>
                <a:latin typeface="Calibri" pitchFamily="34" charset="0"/>
              </a:rPr>
              <a:t> Reel sayılar sistemi </a:t>
            </a:r>
            <a:r>
              <a:rPr lang="tr-TR" sz="1800" dirty="0">
                <a:solidFill>
                  <a:srgbClr val="0000FF"/>
                </a:solidFill>
                <a:latin typeface="Calibri" pitchFamily="34" charset="0"/>
              </a:rPr>
              <a:t>ℝ</a:t>
            </a:r>
            <a:r>
              <a:rPr lang="tr-TR" sz="1800" b="1" dirty="0">
                <a:solidFill>
                  <a:srgbClr val="0000FF"/>
                </a:solidFill>
                <a:latin typeface="Calibri" pitchFamily="34" charset="0"/>
              </a:rPr>
              <a:t> ye her reel sayıdan büyük olduğu kabul edilen  </a:t>
            </a:r>
            <a:r>
              <a:rPr lang="tr-TR" sz="1800" b="1" dirty="0">
                <a:solidFill>
                  <a:srgbClr val="FF0000"/>
                </a:solidFill>
                <a:latin typeface="Calibri" pitchFamily="34" charset="0"/>
                <a:sym typeface="Symbol" pitchFamily="18" charset="2"/>
              </a:rPr>
              <a:t></a:t>
            </a:r>
            <a:r>
              <a:rPr lang="tr-TR" sz="1800" b="1" dirty="0">
                <a:solidFill>
                  <a:srgbClr val="0000FF"/>
                </a:solidFill>
                <a:latin typeface="Calibri" pitchFamily="34" charset="0"/>
                <a:sym typeface="Symbol" pitchFamily="18" charset="2"/>
              </a:rPr>
              <a:t> (</a:t>
            </a:r>
            <a:r>
              <a:rPr lang="tr-TR" sz="1800" b="1" dirty="0">
                <a:solidFill>
                  <a:srgbClr val="FF0000"/>
                </a:solidFill>
                <a:latin typeface="Calibri" pitchFamily="34" charset="0"/>
                <a:sym typeface="Symbol" pitchFamily="18" charset="2"/>
              </a:rPr>
              <a:t>sonsuz</a:t>
            </a:r>
            <a:r>
              <a:rPr lang="tr-TR" sz="1800" b="1" dirty="0">
                <a:solidFill>
                  <a:srgbClr val="0000FF"/>
                </a:solidFill>
                <a:latin typeface="Calibri" pitchFamily="34" charset="0"/>
                <a:sym typeface="Symbol" pitchFamily="18" charset="2"/>
              </a:rPr>
              <a:t>) sembolü  ve  her reel sayıdan küçük olduğu kabul edilen - (</a:t>
            </a:r>
            <a:r>
              <a:rPr lang="tr-TR" sz="1800" b="1" dirty="0">
                <a:solidFill>
                  <a:srgbClr val="FF0000"/>
                </a:solidFill>
                <a:latin typeface="Calibri" pitchFamily="34" charset="0"/>
                <a:sym typeface="Symbol" pitchFamily="18" charset="2"/>
              </a:rPr>
              <a:t>eksi</a:t>
            </a:r>
            <a:r>
              <a:rPr lang="tr-TR" sz="1800" b="1" dirty="0">
                <a:solidFill>
                  <a:srgbClr val="0000FF"/>
                </a:solidFill>
                <a:latin typeface="Calibri" pitchFamily="34" charset="0"/>
                <a:sym typeface="Symbol" pitchFamily="18" charset="2"/>
              </a:rPr>
              <a:t> </a:t>
            </a:r>
            <a:r>
              <a:rPr lang="tr-TR" sz="1800" b="1" dirty="0">
                <a:solidFill>
                  <a:srgbClr val="FF0000"/>
                </a:solidFill>
                <a:latin typeface="Calibri" pitchFamily="34" charset="0"/>
                <a:sym typeface="Symbol" pitchFamily="18" charset="2"/>
              </a:rPr>
              <a:t>sonsuz</a:t>
            </a:r>
            <a:r>
              <a:rPr lang="tr-TR" sz="1800" b="1" dirty="0">
                <a:solidFill>
                  <a:srgbClr val="0000FF"/>
                </a:solidFill>
                <a:latin typeface="Calibri" pitchFamily="34" charset="0"/>
                <a:sym typeface="Symbol" pitchFamily="18" charset="2"/>
              </a:rPr>
              <a:t>) </a:t>
            </a:r>
            <a:r>
              <a:rPr lang="tr-TR" sz="1800" b="1" dirty="0" smtClean="0">
                <a:solidFill>
                  <a:srgbClr val="0000FF"/>
                </a:solidFill>
                <a:latin typeface="Calibri" pitchFamily="34" charset="0"/>
                <a:sym typeface="Symbol" pitchFamily="18" charset="2"/>
              </a:rPr>
              <a:t>sembolü </a:t>
            </a:r>
            <a:r>
              <a:rPr lang="tr-TR" sz="1800" b="1" dirty="0">
                <a:solidFill>
                  <a:srgbClr val="0000FF"/>
                </a:solidFill>
                <a:latin typeface="Calibri" pitchFamily="34" charset="0"/>
                <a:sym typeface="Symbol" pitchFamily="18" charset="2"/>
              </a:rPr>
              <a:t>katılarak </a:t>
            </a:r>
            <a:r>
              <a:rPr lang="tr-TR" sz="1800" b="1" dirty="0">
                <a:solidFill>
                  <a:srgbClr val="FF0000"/>
                </a:solidFill>
                <a:latin typeface="Calibri" pitchFamily="34" charset="0"/>
                <a:sym typeface="Symbol" pitchFamily="18" charset="2"/>
              </a:rPr>
              <a:t>sonsuz aralıklar </a:t>
            </a:r>
            <a:r>
              <a:rPr lang="tr-TR" sz="1800" b="1" dirty="0">
                <a:solidFill>
                  <a:srgbClr val="0000FF"/>
                </a:solidFill>
                <a:latin typeface="Calibri" pitchFamily="34" charset="0"/>
                <a:sym typeface="Symbol" pitchFamily="18" charset="2"/>
              </a:rPr>
              <a:t>tanımlanır:</a:t>
            </a:r>
          </a:p>
        </p:txBody>
      </p:sp>
      <p:sp>
        <p:nvSpPr>
          <p:cNvPr id="28" name="Metin kutusu 27"/>
          <p:cNvSpPr txBox="1"/>
          <p:nvPr/>
        </p:nvSpPr>
        <p:spPr>
          <a:xfrm>
            <a:off x="251520" y="1166630"/>
            <a:ext cx="936104" cy="369332"/>
          </a:xfrm>
          <a:prstGeom prst="rect">
            <a:avLst/>
          </a:prstGeom>
          <a:noFill/>
        </p:spPr>
        <p:txBody>
          <a:bodyPr wrap="square" rtlCol="0">
            <a:spAutoFit/>
          </a:bodyPr>
          <a:lstStyle/>
          <a:p>
            <a:r>
              <a:rPr lang="tr-TR" sz="1800" i="1" dirty="0" smtClean="0">
                <a:solidFill>
                  <a:srgbClr val="0000FF"/>
                </a:solidFill>
                <a:latin typeface="Calibri" pitchFamily="34" charset="0"/>
              </a:rPr>
              <a:t>a </a:t>
            </a:r>
            <a:r>
              <a:rPr lang="tr-TR" sz="1800" dirty="0">
                <a:solidFill>
                  <a:srgbClr val="0000FF"/>
                </a:solidFill>
                <a:latin typeface="Calibri" pitchFamily="34" charset="0"/>
                <a:sym typeface="Symbol" pitchFamily="18" charset="2"/>
              </a:rPr>
              <a:t></a:t>
            </a:r>
            <a:r>
              <a:rPr lang="tr-TR" sz="1800" i="1" dirty="0">
                <a:solidFill>
                  <a:srgbClr val="0000FF"/>
                </a:solidFill>
                <a:latin typeface="Calibri" pitchFamily="34" charset="0"/>
                <a:sym typeface="Symbol" pitchFamily="18" charset="2"/>
              </a:rPr>
              <a:t> </a:t>
            </a:r>
            <a:r>
              <a:rPr lang="tr-TR" sz="1800" dirty="0" smtClean="0">
                <a:solidFill>
                  <a:srgbClr val="0000FF"/>
                </a:solidFill>
                <a:latin typeface="Calibri" pitchFamily="34" charset="0"/>
              </a:rPr>
              <a:t>ℝ</a:t>
            </a:r>
            <a:endParaRPr lang="tr-TR" sz="1800" dirty="0"/>
          </a:p>
        </p:txBody>
      </p:sp>
      <p:graphicFrame>
        <p:nvGraphicFramePr>
          <p:cNvPr id="32" name="Object 48"/>
          <p:cNvGraphicFramePr>
            <a:graphicFrameLocks noChangeAspect="1"/>
          </p:cNvGraphicFramePr>
          <p:nvPr>
            <p:extLst>
              <p:ext uri="{D42A27DB-BD31-4B8C-83A1-F6EECF244321}">
                <p14:modId xmlns:p14="http://schemas.microsoft.com/office/powerpoint/2010/main" val="3425407011"/>
              </p:ext>
            </p:extLst>
          </p:nvPr>
        </p:nvGraphicFramePr>
        <p:xfrm>
          <a:off x="714375" y="1883855"/>
          <a:ext cx="1725613" cy="323850"/>
        </p:xfrm>
        <a:graphic>
          <a:graphicData uri="http://schemas.openxmlformats.org/presentationml/2006/ole">
            <mc:AlternateContent xmlns:mc="http://schemas.openxmlformats.org/markup-compatibility/2006">
              <mc:Choice xmlns:v="urn:schemas-microsoft-com:vml" Requires="v">
                <p:oleObj spid="_x0000_s10262" name="Denklem" r:id="rId3" imgW="1079280" imgH="203040" progId="Equation.3">
                  <p:embed/>
                </p:oleObj>
              </mc:Choice>
              <mc:Fallback>
                <p:oleObj name="Denklem" r:id="rId3" imgW="1079280" imgH="203040" progId="Equation.3">
                  <p:embed/>
                  <p:pic>
                    <p:nvPicPr>
                      <p:cNvPr id="28720" name="Object 4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4375" y="1883855"/>
                        <a:ext cx="1725613" cy="3238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3" name="Line 11"/>
          <p:cNvSpPr>
            <a:spLocks noChangeShapeType="1"/>
          </p:cNvSpPr>
          <p:nvPr/>
        </p:nvSpPr>
        <p:spPr bwMode="auto">
          <a:xfrm>
            <a:off x="3825875" y="1964817"/>
            <a:ext cx="4648200" cy="0"/>
          </a:xfrm>
          <a:prstGeom prst="line">
            <a:avLst/>
          </a:prstGeom>
          <a:noFill/>
          <a:ln w="9525">
            <a:solidFill>
              <a:schemeClr val="tx1"/>
            </a:solidFill>
            <a:round/>
            <a:headEnd/>
            <a:tailEnd/>
          </a:ln>
        </p:spPr>
        <p:txBody>
          <a:bodyPr wrap="none" anchor="ctr"/>
          <a:lstStyle/>
          <a:p>
            <a:endParaRPr lang="tr-TR">
              <a:latin typeface="Calibri" pitchFamily="34" charset="0"/>
            </a:endParaRPr>
          </a:p>
        </p:txBody>
      </p:sp>
      <p:sp>
        <p:nvSpPr>
          <p:cNvPr id="34" name="Oval 13"/>
          <p:cNvSpPr>
            <a:spLocks noChangeArrowheads="1"/>
          </p:cNvSpPr>
          <p:nvPr/>
        </p:nvSpPr>
        <p:spPr bwMode="auto">
          <a:xfrm>
            <a:off x="5807075" y="1929892"/>
            <a:ext cx="76200" cy="76200"/>
          </a:xfrm>
          <a:prstGeom prst="ellipse">
            <a:avLst/>
          </a:prstGeom>
          <a:solidFill>
            <a:schemeClr val="bg1"/>
          </a:solidFill>
          <a:ln w="9525">
            <a:solidFill>
              <a:srgbClr val="FF0000"/>
            </a:solidFill>
            <a:round/>
            <a:headEnd/>
            <a:tailEnd/>
          </a:ln>
        </p:spPr>
        <p:txBody>
          <a:bodyPr wrap="none" anchor="ctr"/>
          <a:lstStyle/>
          <a:p>
            <a:endParaRPr lang="tr-TR">
              <a:latin typeface="Calibri" pitchFamily="34" charset="0"/>
            </a:endParaRPr>
          </a:p>
        </p:txBody>
      </p:sp>
      <p:sp>
        <p:nvSpPr>
          <p:cNvPr id="35" name="Line 14"/>
          <p:cNvSpPr>
            <a:spLocks noChangeShapeType="1"/>
          </p:cNvSpPr>
          <p:nvPr/>
        </p:nvSpPr>
        <p:spPr bwMode="auto">
          <a:xfrm flipV="1">
            <a:off x="5865813" y="1971167"/>
            <a:ext cx="2590800" cy="0"/>
          </a:xfrm>
          <a:prstGeom prst="line">
            <a:avLst/>
          </a:prstGeom>
          <a:noFill/>
          <a:ln w="57150">
            <a:solidFill>
              <a:srgbClr val="FF0000"/>
            </a:solidFill>
            <a:round/>
            <a:headEnd/>
            <a:tailEnd/>
          </a:ln>
        </p:spPr>
        <p:txBody>
          <a:bodyPr wrap="none" anchor="ctr"/>
          <a:lstStyle/>
          <a:p>
            <a:endParaRPr lang="tr-TR">
              <a:latin typeface="Calibri" pitchFamily="34" charset="0"/>
            </a:endParaRPr>
          </a:p>
        </p:txBody>
      </p:sp>
      <p:sp>
        <p:nvSpPr>
          <p:cNvPr id="36" name="Text Box 15"/>
          <p:cNvSpPr txBox="1">
            <a:spLocks noChangeArrowheads="1"/>
          </p:cNvSpPr>
          <p:nvPr/>
        </p:nvSpPr>
        <p:spPr bwMode="auto">
          <a:xfrm>
            <a:off x="5695950" y="1536192"/>
            <a:ext cx="381000" cy="396875"/>
          </a:xfrm>
          <a:prstGeom prst="rect">
            <a:avLst/>
          </a:prstGeom>
          <a:noFill/>
          <a:ln w="9525">
            <a:noFill/>
            <a:miter lim="800000"/>
            <a:headEnd/>
            <a:tailEnd/>
          </a:ln>
        </p:spPr>
        <p:txBody>
          <a:bodyPr>
            <a:spAutoFit/>
          </a:bodyPr>
          <a:lstStyle/>
          <a:p>
            <a:pPr>
              <a:spcBef>
                <a:spcPct val="50000"/>
              </a:spcBef>
            </a:pPr>
            <a:r>
              <a:rPr lang="en-AU" sz="2000" i="1">
                <a:latin typeface="Calibri" pitchFamily="34" charset="0"/>
              </a:rPr>
              <a:t>a</a:t>
            </a:r>
          </a:p>
        </p:txBody>
      </p:sp>
      <p:sp>
        <p:nvSpPr>
          <p:cNvPr id="37" name="Line 18"/>
          <p:cNvSpPr>
            <a:spLocks noChangeShapeType="1"/>
          </p:cNvSpPr>
          <p:nvPr/>
        </p:nvSpPr>
        <p:spPr bwMode="auto">
          <a:xfrm>
            <a:off x="3776663" y="2930017"/>
            <a:ext cx="4648200" cy="0"/>
          </a:xfrm>
          <a:prstGeom prst="line">
            <a:avLst/>
          </a:prstGeom>
          <a:noFill/>
          <a:ln w="9525">
            <a:solidFill>
              <a:schemeClr val="tx1"/>
            </a:solidFill>
            <a:round/>
            <a:headEnd/>
            <a:tailEnd/>
          </a:ln>
        </p:spPr>
        <p:txBody>
          <a:bodyPr wrap="none" anchor="ctr"/>
          <a:lstStyle/>
          <a:p>
            <a:endParaRPr lang="tr-TR">
              <a:latin typeface="Calibri" pitchFamily="34" charset="0"/>
            </a:endParaRPr>
          </a:p>
        </p:txBody>
      </p:sp>
      <p:sp>
        <p:nvSpPr>
          <p:cNvPr id="38" name="Oval 20"/>
          <p:cNvSpPr>
            <a:spLocks noChangeArrowheads="1"/>
          </p:cNvSpPr>
          <p:nvPr/>
        </p:nvSpPr>
        <p:spPr bwMode="auto">
          <a:xfrm>
            <a:off x="5705475" y="2907792"/>
            <a:ext cx="76200" cy="76200"/>
          </a:xfrm>
          <a:prstGeom prst="ellipse">
            <a:avLst/>
          </a:prstGeom>
          <a:solidFill>
            <a:schemeClr val="bg1"/>
          </a:solidFill>
          <a:ln w="9525">
            <a:solidFill>
              <a:srgbClr val="FF0000"/>
            </a:solidFill>
            <a:round/>
            <a:headEnd/>
            <a:tailEnd/>
          </a:ln>
        </p:spPr>
        <p:txBody>
          <a:bodyPr wrap="none" anchor="ctr"/>
          <a:lstStyle/>
          <a:p>
            <a:endParaRPr lang="tr-TR">
              <a:latin typeface="Calibri" pitchFamily="34" charset="0"/>
            </a:endParaRPr>
          </a:p>
        </p:txBody>
      </p:sp>
      <p:sp>
        <p:nvSpPr>
          <p:cNvPr id="39" name="Line 21"/>
          <p:cNvSpPr>
            <a:spLocks noChangeShapeType="1"/>
          </p:cNvSpPr>
          <p:nvPr/>
        </p:nvSpPr>
        <p:spPr bwMode="auto">
          <a:xfrm>
            <a:off x="5764213" y="2936367"/>
            <a:ext cx="2651125" cy="0"/>
          </a:xfrm>
          <a:prstGeom prst="line">
            <a:avLst/>
          </a:prstGeom>
          <a:noFill/>
          <a:ln w="57150">
            <a:solidFill>
              <a:srgbClr val="FF0000"/>
            </a:solidFill>
            <a:round/>
            <a:headEnd/>
            <a:tailEnd/>
          </a:ln>
        </p:spPr>
        <p:txBody>
          <a:bodyPr wrap="none" anchor="ctr"/>
          <a:lstStyle/>
          <a:p>
            <a:endParaRPr lang="tr-TR">
              <a:latin typeface="Calibri" pitchFamily="34" charset="0"/>
            </a:endParaRPr>
          </a:p>
        </p:txBody>
      </p:sp>
      <p:sp>
        <p:nvSpPr>
          <p:cNvPr id="40" name="Text Box 22"/>
          <p:cNvSpPr txBox="1">
            <a:spLocks noChangeArrowheads="1"/>
          </p:cNvSpPr>
          <p:nvPr/>
        </p:nvSpPr>
        <p:spPr bwMode="auto">
          <a:xfrm>
            <a:off x="5594350" y="2501392"/>
            <a:ext cx="381000" cy="396875"/>
          </a:xfrm>
          <a:prstGeom prst="rect">
            <a:avLst/>
          </a:prstGeom>
          <a:noFill/>
          <a:ln w="9525">
            <a:noFill/>
            <a:miter lim="800000"/>
            <a:headEnd/>
            <a:tailEnd/>
          </a:ln>
        </p:spPr>
        <p:txBody>
          <a:bodyPr>
            <a:spAutoFit/>
          </a:bodyPr>
          <a:lstStyle/>
          <a:p>
            <a:pPr>
              <a:spcBef>
                <a:spcPct val="50000"/>
              </a:spcBef>
            </a:pPr>
            <a:r>
              <a:rPr lang="en-AU" sz="2000" i="1">
                <a:latin typeface="Calibri" pitchFamily="34" charset="0"/>
              </a:rPr>
              <a:t>a</a:t>
            </a:r>
          </a:p>
        </p:txBody>
      </p:sp>
      <p:sp>
        <p:nvSpPr>
          <p:cNvPr id="41" name="Oval 24"/>
          <p:cNvSpPr>
            <a:spLocks noChangeArrowheads="1"/>
          </p:cNvSpPr>
          <p:nvPr/>
        </p:nvSpPr>
        <p:spPr bwMode="auto">
          <a:xfrm>
            <a:off x="5672138" y="2883980"/>
            <a:ext cx="93662" cy="111125"/>
          </a:xfrm>
          <a:prstGeom prst="ellipse">
            <a:avLst/>
          </a:prstGeom>
          <a:solidFill>
            <a:srgbClr val="FF0000"/>
          </a:solidFill>
          <a:ln w="9525">
            <a:solidFill>
              <a:srgbClr val="FF0000"/>
            </a:solidFill>
            <a:round/>
            <a:headEnd/>
            <a:tailEnd/>
          </a:ln>
        </p:spPr>
        <p:txBody>
          <a:bodyPr wrap="none" anchor="ctr"/>
          <a:lstStyle/>
          <a:p>
            <a:endParaRPr lang="tr-TR">
              <a:latin typeface="Calibri" pitchFamily="34" charset="0"/>
            </a:endParaRPr>
          </a:p>
        </p:txBody>
      </p:sp>
      <p:graphicFrame>
        <p:nvGraphicFramePr>
          <p:cNvPr id="42" name="Object 49"/>
          <p:cNvGraphicFramePr>
            <a:graphicFrameLocks noChangeAspect="1"/>
          </p:cNvGraphicFramePr>
          <p:nvPr>
            <p:extLst>
              <p:ext uri="{D42A27DB-BD31-4B8C-83A1-F6EECF244321}">
                <p14:modId xmlns:p14="http://schemas.microsoft.com/office/powerpoint/2010/main" val="4077150030"/>
              </p:ext>
            </p:extLst>
          </p:nvPr>
        </p:nvGraphicFramePr>
        <p:xfrm>
          <a:off x="701675" y="2771267"/>
          <a:ext cx="1706563" cy="323850"/>
        </p:xfrm>
        <a:graphic>
          <a:graphicData uri="http://schemas.openxmlformats.org/presentationml/2006/ole">
            <mc:AlternateContent xmlns:mc="http://schemas.openxmlformats.org/markup-compatibility/2006">
              <mc:Choice xmlns:v="urn:schemas-microsoft-com:vml" Requires="v">
                <p:oleObj spid="_x0000_s10263" name="Denklem" r:id="rId5" imgW="1066680" imgH="203040" progId="Equation.3">
                  <p:embed/>
                </p:oleObj>
              </mc:Choice>
              <mc:Fallback>
                <p:oleObj name="Denklem" r:id="rId5" imgW="1066680" imgH="203040" progId="Equation.3">
                  <p:embed/>
                  <p:pic>
                    <p:nvPicPr>
                      <p:cNvPr id="28721" name="Object 4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01675" y="2771267"/>
                        <a:ext cx="1706563" cy="3238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3" name="Object 50"/>
          <p:cNvGraphicFramePr>
            <a:graphicFrameLocks noChangeAspect="1"/>
          </p:cNvGraphicFramePr>
          <p:nvPr>
            <p:extLst>
              <p:ext uri="{D42A27DB-BD31-4B8C-83A1-F6EECF244321}">
                <p14:modId xmlns:p14="http://schemas.microsoft.com/office/powerpoint/2010/main" val="1222082676"/>
              </p:ext>
            </p:extLst>
          </p:nvPr>
        </p:nvGraphicFramePr>
        <p:xfrm>
          <a:off x="730250" y="3834892"/>
          <a:ext cx="1889125" cy="323850"/>
        </p:xfrm>
        <a:graphic>
          <a:graphicData uri="http://schemas.openxmlformats.org/presentationml/2006/ole">
            <mc:AlternateContent xmlns:mc="http://schemas.openxmlformats.org/markup-compatibility/2006">
              <mc:Choice xmlns:v="urn:schemas-microsoft-com:vml" Requires="v">
                <p:oleObj spid="_x0000_s10264" name="Denklem" r:id="rId7" imgW="1180800" imgH="203040" progId="Equation.3">
                  <p:embed/>
                </p:oleObj>
              </mc:Choice>
              <mc:Fallback>
                <p:oleObj name="Denklem" r:id="rId7" imgW="1180800" imgH="203040" progId="Equation.3">
                  <p:embed/>
                  <p:pic>
                    <p:nvPicPr>
                      <p:cNvPr id="28722" name="Object 5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30250" y="3834892"/>
                        <a:ext cx="1889125" cy="3238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4" name="Line 27"/>
          <p:cNvSpPr>
            <a:spLocks noChangeShapeType="1"/>
          </p:cNvSpPr>
          <p:nvPr/>
        </p:nvSpPr>
        <p:spPr bwMode="auto">
          <a:xfrm>
            <a:off x="3881438" y="3917442"/>
            <a:ext cx="4648200" cy="0"/>
          </a:xfrm>
          <a:prstGeom prst="line">
            <a:avLst/>
          </a:prstGeom>
          <a:noFill/>
          <a:ln w="9525">
            <a:solidFill>
              <a:schemeClr val="tx1"/>
            </a:solidFill>
            <a:round/>
            <a:headEnd/>
            <a:tailEnd/>
          </a:ln>
        </p:spPr>
        <p:txBody>
          <a:bodyPr wrap="none" anchor="ctr"/>
          <a:lstStyle/>
          <a:p>
            <a:endParaRPr lang="tr-TR">
              <a:latin typeface="Calibri" pitchFamily="34" charset="0"/>
            </a:endParaRPr>
          </a:p>
        </p:txBody>
      </p:sp>
      <p:sp>
        <p:nvSpPr>
          <p:cNvPr id="45" name="Oval 28"/>
          <p:cNvSpPr>
            <a:spLocks noChangeArrowheads="1"/>
          </p:cNvSpPr>
          <p:nvPr/>
        </p:nvSpPr>
        <p:spPr bwMode="auto">
          <a:xfrm>
            <a:off x="5803900" y="3887280"/>
            <a:ext cx="76200" cy="76200"/>
          </a:xfrm>
          <a:prstGeom prst="ellipse">
            <a:avLst/>
          </a:prstGeom>
          <a:solidFill>
            <a:schemeClr val="bg1"/>
          </a:solidFill>
          <a:ln w="9525">
            <a:solidFill>
              <a:srgbClr val="FF0000"/>
            </a:solidFill>
            <a:round/>
            <a:headEnd/>
            <a:tailEnd/>
          </a:ln>
        </p:spPr>
        <p:txBody>
          <a:bodyPr wrap="none" anchor="ctr"/>
          <a:lstStyle/>
          <a:p>
            <a:endParaRPr lang="tr-TR">
              <a:latin typeface="Calibri" pitchFamily="34" charset="0"/>
            </a:endParaRPr>
          </a:p>
        </p:txBody>
      </p:sp>
      <p:sp>
        <p:nvSpPr>
          <p:cNvPr id="46" name="Text Box 29"/>
          <p:cNvSpPr txBox="1">
            <a:spLocks noChangeArrowheads="1"/>
          </p:cNvSpPr>
          <p:nvPr/>
        </p:nvSpPr>
        <p:spPr bwMode="auto">
          <a:xfrm>
            <a:off x="5692775" y="3480880"/>
            <a:ext cx="381000" cy="396875"/>
          </a:xfrm>
          <a:prstGeom prst="rect">
            <a:avLst/>
          </a:prstGeom>
          <a:noFill/>
          <a:ln w="9525">
            <a:noFill/>
            <a:miter lim="800000"/>
            <a:headEnd/>
            <a:tailEnd/>
          </a:ln>
        </p:spPr>
        <p:txBody>
          <a:bodyPr>
            <a:spAutoFit/>
          </a:bodyPr>
          <a:lstStyle/>
          <a:p>
            <a:pPr>
              <a:spcBef>
                <a:spcPct val="50000"/>
              </a:spcBef>
            </a:pPr>
            <a:r>
              <a:rPr lang="en-AU" sz="2000" i="1">
                <a:latin typeface="Calibri" pitchFamily="34" charset="0"/>
              </a:rPr>
              <a:t>a</a:t>
            </a:r>
          </a:p>
        </p:txBody>
      </p:sp>
      <p:sp>
        <p:nvSpPr>
          <p:cNvPr id="47" name="Line 32"/>
          <p:cNvSpPr>
            <a:spLocks noChangeShapeType="1"/>
          </p:cNvSpPr>
          <p:nvPr/>
        </p:nvSpPr>
        <p:spPr bwMode="auto">
          <a:xfrm>
            <a:off x="3778250" y="3930142"/>
            <a:ext cx="2016125" cy="0"/>
          </a:xfrm>
          <a:prstGeom prst="line">
            <a:avLst/>
          </a:prstGeom>
          <a:noFill/>
          <a:ln w="57150">
            <a:solidFill>
              <a:srgbClr val="FF0000"/>
            </a:solidFill>
            <a:round/>
            <a:headEnd/>
            <a:tailEnd/>
          </a:ln>
        </p:spPr>
        <p:txBody>
          <a:bodyPr wrap="none" anchor="ctr"/>
          <a:lstStyle/>
          <a:p>
            <a:endParaRPr lang="tr-TR">
              <a:latin typeface="Calibri" pitchFamily="34" charset="0"/>
            </a:endParaRPr>
          </a:p>
        </p:txBody>
      </p:sp>
      <p:graphicFrame>
        <p:nvGraphicFramePr>
          <p:cNvPr id="48" name="Object 51"/>
          <p:cNvGraphicFramePr>
            <a:graphicFrameLocks noChangeAspect="1"/>
          </p:cNvGraphicFramePr>
          <p:nvPr>
            <p:extLst>
              <p:ext uri="{D42A27DB-BD31-4B8C-83A1-F6EECF244321}">
                <p14:modId xmlns:p14="http://schemas.microsoft.com/office/powerpoint/2010/main" val="1221052822"/>
              </p:ext>
            </p:extLst>
          </p:nvPr>
        </p:nvGraphicFramePr>
        <p:xfrm>
          <a:off x="823913" y="4882642"/>
          <a:ext cx="1889125" cy="323850"/>
        </p:xfrm>
        <a:graphic>
          <a:graphicData uri="http://schemas.openxmlformats.org/presentationml/2006/ole">
            <mc:AlternateContent xmlns:mc="http://schemas.openxmlformats.org/markup-compatibility/2006">
              <mc:Choice xmlns:v="urn:schemas-microsoft-com:vml" Requires="v">
                <p:oleObj spid="_x0000_s10265" name="Denklem" r:id="rId9" imgW="1180800" imgH="203040" progId="Equation.3">
                  <p:embed/>
                </p:oleObj>
              </mc:Choice>
              <mc:Fallback>
                <p:oleObj name="Denklem" r:id="rId9" imgW="1180800" imgH="203040" progId="Equation.3">
                  <p:embed/>
                  <p:pic>
                    <p:nvPicPr>
                      <p:cNvPr id="28723" name="Object 5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823913" y="4882642"/>
                        <a:ext cx="1889125" cy="3238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9" name="Line 36"/>
          <p:cNvSpPr>
            <a:spLocks noChangeShapeType="1"/>
          </p:cNvSpPr>
          <p:nvPr/>
        </p:nvSpPr>
        <p:spPr bwMode="auto">
          <a:xfrm>
            <a:off x="3890963" y="4965192"/>
            <a:ext cx="4648200" cy="0"/>
          </a:xfrm>
          <a:prstGeom prst="line">
            <a:avLst/>
          </a:prstGeom>
          <a:noFill/>
          <a:ln w="9525">
            <a:solidFill>
              <a:schemeClr val="tx1"/>
            </a:solidFill>
            <a:round/>
            <a:headEnd/>
            <a:tailEnd/>
          </a:ln>
        </p:spPr>
        <p:txBody>
          <a:bodyPr wrap="none" anchor="ctr"/>
          <a:lstStyle/>
          <a:p>
            <a:endParaRPr lang="tr-TR">
              <a:latin typeface="Calibri" pitchFamily="34" charset="0"/>
            </a:endParaRPr>
          </a:p>
        </p:txBody>
      </p:sp>
      <p:sp>
        <p:nvSpPr>
          <p:cNvPr id="50" name="Oval 37"/>
          <p:cNvSpPr>
            <a:spLocks noChangeArrowheads="1"/>
          </p:cNvSpPr>
          <p:nvPr/>
        </p:nvSpPr>
        <p:spPr bwMode="auto">
          <a:xfrm>
            <a:off x="5895975" y="4923917"/>
            <a:ext cx="76200" cy="76200"/>
          </a:xfrm>
          <a:prstGeom prst="ellipse">
            <a:avLst/>
          </a:prstGeom>
          <a:solidFill>
            <a:schemeClr val="bg1"/>
          </a:solidFill>
          <a:ln w="9525">
            <a:solidFill>
              <a:srgbClr val="FF0000"/>
            </a:solidFill>
            <a:round/>
            <a:headEnd/>
            <a:tailEnd/>
          </a:ln>
        </p:spPr>
        <p:txBody>
          <a:bodyPr wrap="none" anchor="ctr"/>
          <a:lstStyle/>
          <a:p>
            <a:endParaRPr lang="tr-TR">
              <a:latin typeface="Calibri" pitchFamily="34" charset="0"/>
            </a:endParaRPr>
          </a:p>
        </p:txBody>
      </p:sp>
      <p:sp>
        <p:nvSpPr>
          <p:cNvPr id="51" name="Oval 38"/>
          <p:cNvSpPr>
            <a:spLocks noChangeArrowheads="1"/>
          </p:cNvSpPr>
          <p:nvPr/>
        </p:nvSpPr>
        <p:spPr bwMode="auto">
          <a:xfrm>
            <a:off x="5897563" y="4927092"/>
            <a:ext cx="76200" cy="76200"/>
          </a:xfrm>
          <a:prstGeom prst="ellipse">
            <a:avLst/>
          </a:prstGeom>
          <a:solidFill>
            <a:srgbClr val="FF0000"/>
          </a:solidFill>
          <a:ln w="9525">
            <a:solidFill>
              <a:srgbClr val="FF0000"/>
            </a:solidFill>
            <a:round/>
            <a:headEnd/>
            <a:tailEnd/>
          </a:ln>
        </p:spPr>
        <p:txBody>
          <a:bodyPr wrap="none" anchor="ctr"/>
          <a:lstStyle/>
          <a:p>
            <a:endParaRPr lang="tr-TR">
              <a:latin typeface="Calibri" pitchFamily="34" charset="0"/>
            </a:endParaRPr>
          </a:p>
        </p:txBody>
      </p:sp>
      <p:sp>
        <p:nvSpPr>
          <p:cNvPr id="52" name="Text Box 39"/>
          <p:cNvSpPr txBox="1">
            <a:spLocks noChangeArrowheads="1"/>
          </p:cNvSpPr>
          <p:nvPr/>
        </p:nvSpPr>
        <p:spPr bwMode="auto">
          <a:xfrm>
            <a:off x="5795963" y="4507992"/>
            <a:ext cx="381000" cy="396875"/>
          </a:xfrm>
          <a:prstGeom prst="rect">
            <a:avLst/>
          </a:prstGeom>
          <a:noFill/>
          <a:ln w="9525">
            <a:noFill/>
            <a:miter lim="800000"/>
            <a:headEnd/>
            <a:tailEnd/>
          </a:ln>
        </p:spPr>
        <p:txBody>
          <a:bodyPr>
            <a:spAutoFit/>
          </a:bodyPr>
          <a:lstStyle/>
          <a:p>
            <a:pPr>
              <a:spcBef>
                <a:spcPct val="50000"/>
              </a:spcBef>
            </a:pPr>
            <a:r>
              <a:rPr lang="en-AU" sz="2000" i="1">
                <a:latin typeface="Calibri" pitchFamily="34" charset="0"/>
              </a:rPr>
              <a:t>a</a:t>
            </a:r>
          </a:p>
        </p:txBody>
      </p:sp>
      <p:sp>
        <p:nvSpPr>
          <p:cNvPr id="53" name="Line 40"/>
          <p:cNvSpPr>
            <a:spLocks noChangeShapeType="1"/>
          </p:cNvSpPr>
          <p:nvPr/>
        </p:nvSpPr>
        <p:spPr bwMode="auto">
          <a:xfrm>
            <a:off x="3890963" y="4965192"/>
            <a:ext cx="2016125" cy="0"/>
          </a:xfrm>
          <a:prstGeom prst="line">
            <a:avLst/>
          </a:prstGeom>
          <a:noFill/>
          <a:ln w="57150">
            <a:solidFill>
              <a:srgbClr val="FF0000"/>
            </a:solidFill>
            <a:round/>
            <a:headEnd/>
            <a:tailEnd/>
          </a:ln>
        </p:spPr>
        <p:txBody>
          <a:bodyPr wrap="none" anchor="ctr"/>
          <a:lstStyle/>
          <a:p>
            <a:endParaRPr lang="tr-TR">
              <a:latin typeface="Calibri" pitchFamily="34" charset="0"/>
            </a:endParaRPr>
          </a:p>
        </p:txBody>
      </p:sp>
      <p:graphicFrame>
        <p:nvGraphicFramePr>
          <p:cNvPr id="54" name="Object 47"/>
          <p:cNvGraphicFramePr>
            <a:graphicFrameLocks noChangeAspect="1"/>
          </p:cNvGraphicFramePr>
          <p:nvPr>
            <p:extLst>
              <p:ext uri="{D42A27DB-BD31-4B8C-83A1-F6EECF244321}">
                <p14:modId xmlns:p14="http://schemas.microsoft.com/office/powerpoint/2010/main" val="3645125340"/>
              </p:ext>
            </p:extLst>
          </p:nvPr>
        </p:nvGraphicFramePr>
        <p:xfrm>
          <a:off x="733038" y="5769446"/>
          <a:ext cx="2547937" cy="323850"/>
        </p:xfrm>
        <a:graphic>
          <a:graphicData uri="http://schemas.openxmlformats.org/presentationml/2006/ole">
            <mc:AlternateContent xmlns:mc="http://schemas.openxmlformats.org/markup-compatibility/2006">
              <mc:Choice xmlns:v="urn:schemas-microsoft-com:vml" Requires="v">
                <p:oleObj spid="_x0000_s10266" name="Denklem" r:id="rId11" imgW="1587240" imgH="203040" progId="Equation.3">
                  <p:embed/>
                </p:oleObj>
              </mc:Choice>
              <mc:Fallback>
                <p:oleObj name="Denklem" r:id="rId11" imgW="1587240" imgH="203040" progId="Equation.3">
                  <p:embed/>
                  <p:pic>
                    <p:nvPicPr>
                      <p:cNvPr id="29" name="Object 47"/>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33038" y="5769446"/>
                        <a:ext cx="2547937" cy="3238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5" name="Line 4"/>
          <p:cNvSpPr>
            <a:spLocks noChangeShapeType="1"/>
          </p:cNvSpPr>
          <p:nvPr/>
        </p:nvSpPr>
        <p:spPr bwMode="auto">
          <a:xfrm>
            <a:off x="4038600" y="5851996"/>
            <a:ext cx="4648200" cy="0"/>
          </a:xfrm>
          <a:prstGeom prst="line">
            <a:avLst/>
          </a:prstGeom>
          <a:noFill/>
          <a:ln w="9525">
            <a:solidFill>
              <a:schemeClr val="tx1"/>
            </a:solidFill>
            <a:round/>
            <a:headEnd/>
            <a:tailEnd/>
          </a:ln>
        </p:spPr>
        <p:txBody>
          <a:bodyPr wrap="none" anchor="ctr"/>
          <a:lstStyle/>
          <a:p>
            <a:endParaRPr lang="tr-TR">
              <a:latin typeface="Calibri" pitchFamily="34" charset="0"/>
            </a:endParaRPr>
          </a:p>
        </p:txBody>
      </p:sp>
      <p:sp>
        <p:nvSpPr>
          <p:cNvPr id="56" name="Line 7"/>
          <p:cNvSpPr>
            <a:spLocks noChangeShapeType="1"/>
          </p:cNvSpPr>
          <p:nvPr/>
        </p:nvSpPr>
        <p:spPr bwMode="auto">
          <a:xfrm>
            <a:off x="3886200" y="5851996"/>
            <a:ext cx="4800600" cy="0"/>
          </a:xfrm>
          <a:prstGeom prst="line">
            <a:avLst/>
          </a:prstGeom>
          <a:noFill/>
          <a:ln w="57150">
            <a:solidFill>
              <a:srgbClr val="FF0000"/>
            </a:solidFill>
            <a:round/>
            <a:headEnd/>
            <a:tailEnd/>
          </a:ln>
        </p:spPr>
        <p:txBody>
          <a:bodyPr wrap="none" anchor="ctr"/>
          <a:lstStyle/>
          <a:p>
            <a:endParaRPr lang="tr-TR">
              <a:latin typeface="Calibri" pitchFamily="34" charset="0"/>
            </a:endParaRPr>
          </a:p>
        </p:txBody>
      </p:sp>
      <p:sp>
        <p:nvSpPr>
          <p:cNvPr id="57" name="Text Box 139"/>
          <p:cNvSpPr txBox="1">
            <a:spLocks noChangeArrowheads="1"/>
          </p:cNvSpPr>
          <p:nvPr/>
        </p:nvSpPr>
        <p:spPr bwMode="auto">
          <a:xfrm>
            <a:off x="3519324" y="6271365"/>
            <a:ext cx="1916771" cy="400110"/>
          </a:xfrm>
          <a:prstGeom prst="rect">
            <a:avLst/>
          </a:prstGeom>
          <a:noFill/>
          <a:ln w="9525">
            <a:solidFill>
              <a:srgbClr val="9900FF"/>
            </a:solidFill>
            <a:miter lim="800000"/>
            <a:headEnd/>
            <a:tailEnd/>
          </a:ln>
        </p:spPr>
        <p:txBody>
          <a:bodyPr wrap="square">
            <a:spAutoFit/>
          </a:bodyPr>
          <a:lstStyle/>
          <a:p>
            <a:pPr>
              <a:spcBef>
                <a:spcPct val="50000"/>
              </a:spcBef>
            </a:pPr>
            <a:r>
              <a:rPr lang="tr-TR" sz="1600" b="1" dirty="0">
                <a:solidFill>
                  <a:srgbClr val="FF00FF"/>
                </a:solidFill>
                <a:latin typeface="Calibri" pitchFamily="34" charset="0"/>
              </a:rPr>
              <a:t> </a:t>
            </a:r>
            <a:r>
              <a:rPr lang="tr-TR" sz="2000" b="1" dirty="0" smtClean="0">
                <a:solidFill>
                  <a:srgbClr val="7030A0"/>
                </a:solidFill>
                <a:latin typeface="Calibri" pitchFamily="34" charset="0"/>
              </a:rPr>
              <a:t>Sonsuz Aralıklar</a:t>
            </a:r>
            <a:endParaRPr lang="en-AU" sz="2000" b="1" dirty="0">
              <a:solidFill>
                <a:srgbClr val="7030A0"/>
              </a:solidFill>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3" fill="hold" grpId="0" nodeType="clickEffect">
                                  <p:stCondLst>
                                    <p:cond delay="0"/>
                                  </p:stCondLst>
                                  <p:iterate type="wd">
                                    <p:tmPct val="100000"/>
                                  </p:iterate>
                                  <p:childTnLst>
                                    <p:set>
                                      <p:cBhvr>
                                        <p:cTn id="6" dur="1" fill="hold">
                                          <p:stCondLst>
                                            <p:cond delay="0"/>
                                          </p:stCondLst>
                                        </p:cTn>
                                        <p:tgtEl>
                                          <p:spTgt spid="9218"/>
                                        </p:tgtEl>
                                        <p:attrNameLst>
                                          <p:attrName>style.visibility</p:attrName>
                                        </p:attrNameLst>
                                      </p:cBhvr>
                                      <p:to>
                                        <p:strVal val="visible"/>
                                      </p:to>
                                    </p:set>
                                    <p:animEffect transition="in" filter="strips(upRight)">
                                      <p:cBhvr>
                                        <p:cTn id="7" dur="300"/>
                                        <p:tgtEl>
                                          <p:spTgt spid="921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8"/>
                                        </p:tgtEl>
                                        <p:attrNameLst>
                                          <p:attrName>style.visibility</p:attrName>
                                        </p:attrNameLst>
                                      </p:cBhvr>
                                      <p:to>
                                        <p:strVal val="visible"/>
                                      </p:to>
                                    </p:set>
                                    <p:animEffect transition="in" filter="wipe(left)">
                                      <p:cBhvr>
                                        <p:cTn id="12" dur="500"/>
                                        <p:tgtEl>
                                          <p:spTgt spid="28"/>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3" fill="hold" nodeType="clickEffect">
                                  <p:stCondLst>
                                    <p:cond delay="0"/>
                                  </p:stCondLst>
                                  <p:childTnLst>
                                    <p:set>
                                      <p:cBhvr>
                                        <p:cTn id="16" dur="1" fill="hold">
                                          <p:stCondLst>
                                            <p:cond delay="0"/>
                                          </p:stCondLst>
                                        </p:cTn>
                                        <p:tgtEl>
                                          <p:spTgt spid="32"/>
                                        </p:tgtEl>
                                        <p:attrNameLst>
                                          <p:attrName>style.visibility</p:attrName>
                                        </p:attrNameLst>
                                      </p:cBhvr>
                                      <p:to>
                                        <p:strVal val="visible"/>
                                      </p:to>
                                    </p:set>
                                    <p:animEffect transition="in" filter="strips(upRight)">
                                      <p:cBhvr>
                                        <p:cTn id="17" dur="500"/>
                                        <p:tgtEl>
                                          <p:spTgt spid="32"/>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3"/>
                                        </p:tgtEl>
                                        <p:attrNameLst>
                                          <p:attrName>style.visibility</p:attrName>
                                        </p:attrNameLst>
                                      </p:cBhvr>
                                      <p:to>
                                        <p:strVal val="visible"/>
                                      </p:to>
                                    </p:set>
                                    <p:animEffect transition="in" filter="wipe(left)">
                                      <p:cBhvr>
                                        <p:cTn id="22" dur="500"/>
                                        <p:tgtEl>
                                          <p:spTgt spid="33"/>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3" fill="hold" grpId="0" nodeType="clickEffect">
                                  <p:stCondLst>
                                    <p:cond delay="0"/>
                                  </p:stCondLst>
                                  <p:childTnLst>
                                    <p:set>
                                      <p:cBhvr>
                                        <p:cTn id="26" dur="1" fill="hold">
                                          <p:stCondLst>
                                            <p:cond delay="0"/>
                                          </p:stCondLst>
                                        </p:cTn>
                                        <p:tgtEl>
                                          <p:spTgt spid="34"/>
                                        </p:tgtEl>
                                        <p:attrNameLst>
                                          <p:attrName>style.visibility</p:attrName>
                                        </p:attrNameLst>
                                      </p:cBhvr>
                                      <p:to>
                                        <p:strVal val="visible"/>
                                      </p:to>
                                    </p:set>
                                    <p:animEffect transition="in" filter="strips(upRight)">
                                      <p:cBhvr>
                                        <p:cTn id="27" dur="500"/>
                                        <p:tgtEl>
                                          <p:spTgt spid="34"/>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3" fill="hold" grpId="0" nodeType="clickEffect">
                                  <p:stCondLst>
                                    <p:cond delay="0"/>
                                  </p:stCondLst>
                                  <p:childTnLst>
                                    <p:set>
                                      <p:cBhvr>
                                        <p:cTn id="31" dur="1" fill="hold">
                                          <p:stCondLst>
                                            <p:cond delay="0"/>
                                          </p:stCondLst>
                                        </p:cTn>
                                        <p:tgtEl>
                                          <p:spTgt spid="36"/>
                                        </p:tgtEl>
                                        <p:attrNameLst>
                                          <p:attrName>style.visibility</p:attrName>
                                        </p:attrNameLst>
                                      </p:cBhvr>
                                      <p:to>
                                        <p:strVal val="visible"/>
                                      </p:to>
                                    </p:set>
                                    <p:animEffect transition="in" filter="strips(upRight)">
                                      <p:cBhvr>
                                        <p:cTn id="32" dur="500"/>
                                        <p:tgtEl>
                                          <p:spTgt spid="36"/>
                                        </p:tgtEl>
                                      </p:cBhvr>
                                    </p:animEffect>
                                  </p:childTnLst>
                                </p:cTn>
                              </p:par>
                            </p:childTnLst>
                          </p:cTn>
                        </p:par>
                      </p:childTnLst>
                    </p:cTn>
                  </p:par>
                  <p:par>
                    <p:cTn id="33" fill="hold">
                      <p:stCondLst>
                        <p:cond delay="indefinite"/>
                      </p:stCondLst>
                      <p:childTnLst>
                        <p:par>
                          <p:cTn id="34" fill="hold">
                            <p:stCondLst>
                              <p:cond delay="0"/>
                            </p:stCondLst>
                            <p:childTnLst>
                              <p:par>
                                <p:cTn id="35" presetID="23" presetClass="entr" presetSubtype="16" fill="hold" grpId="0" nodeType="clickEffect">
                                  <p:stCondLst>
                                    <p:cond delay="0"/>
                                  </p:stCondLst>
                                  <p:childTnLst>
                                    <p:set>
                                      <p:cBhvr>
                                        <p:cTn id="36" dur="1" fill="hold">
                                          <p:stCondLst>
                                            <p:cond delay="0"/>
                                          </p:stCondLst>
                                        </p:cTn>
                                        <p:tgtEl>
                                          <p:spTgt spid="35"/>
                                        </p:tgtEl>
                                        <p:attrNameLst>
                                          <p:attrName>style.visibility</p:attrName>
                                        </p:attrNameLst>
                                      </p:cBhvr>
                                      <p:to>
                                        <p:strVal val="visible"/>
                                      </p:to>
                                    </p:set>
                                    <p:anim calcmode="lin" valueType="num">
                                      <p:cBhvr>
                                        <p:cTn id="37" dur="500" fill="hold"/>
                                        <p:tgtEl>
                                          <p:spTgt spid="35"/>
                                        </p:tgtEl>
                                        <p:attrNameLst>
                                          <p:attrName>ppt_w</p:attrName>
                                        </p:attrNameLst>
                                      </p:cBhvr>
                                      <p:tavLst>
                                        <p:tav tm="0">
                                          <p:val>
                                            <p:fltVal val="0"/>
                                          </p:val>
                                        </p:tav>
                                        <p:tav tm="100000">
                                          <p:val>
                                            <p:strVal val="#ppt_w"/>
                                          </p:val>
                                        </p:tav>
                                      </p:tavLst>
                                    </p:anim>
                                    <p:anim calcmode="lin" valueType="num">
                                      <p:cBhvr>
                                        <p:cTn id="38" dur="500" fill="hold"/>
                                        <p:tgtEl>
                                          <p:spTgt spid="35"/>
                                        </p:tgtEl>
                                        <p:attrNameLst>
                                          <p:attrName>ppt_h</p:attrName>
                                        </p:attrNameLst>
                                      </p:cBhvr>
                                      <p:tavLst>
                                        <p:tav tm="0">
                                          <p:val>
                                            <p:fltVal val="0"/>
                                          </p:val>
                                        </p:tav>
                                        <p:tav tm="100000">
                                          <p:val>
                                            <p:strVal val="#ppt_h"/>
                                          </p:val>
                                        </p:tav>
                                      </p:tavLst>
                                    </p:anim>
                                  </p:childTnLst>
                                </p:cTn>
                              </p:par>
                            </p:childTnLst>
                          </p:cTn>
                        </p:par>
                      </p:childTnLst>
                    </p:cTn>
                  </p:par>
                  <p:par>
                    <p:cTn id="39" fill="hold">
                      <p:stCondLst>
                        <p:cond delay="indefinite"/>
                      </p:stCondLst>
                      <p:childTnLst>
                        <p:par>
                          <p:cTn id="40" fill="hold">
                            <p:stCondLst>
                              <p:cond delay="0"/>
                            </p:stCondLst>
                            <p:childTnLst>
                              <p:par>
                                <p:cTn id="41" presetID="18" presetClass="entr" presetSubtype="3" fill="hold" nodeType="clickEffect">
                                  <p:stCondLst>
                                    <p:cond delay="0"/>
                                  </p:stCondLst>
                                  <p:childTnLst>
                                    <p:set>
                                      <p:cBhvr>
                                        <p:cTn id="42" dur="1" fill="hold">
                                          <p:stCondLst>
                                            <p:cond delay="0"/>
                                          </p:stCondLst>
                                        </p:cTn>
                                        <p:tgtEl>
                                          <p:spTgt spid="42"/>
                                        </p:tgtEl>
                                        <p:attrNameLst>
                                          <p:attrName>style.visibility</p:attrName>
                                        </p:attrNameLst>
                                      </p:cBhvr>
                                      <p:to>
                                        <p:strVal val="visible"/>
                                      </p:to>
                                    </p:set>
                                    <p:animEffect transition="in" filter="strips(upRight)">
                                      <p:cBhvr>
                                        <p:cTn id="43" dur="500"/>
                                        <p:tgtEl>
                                          <p:spTgt spid="42"/>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8" fill="hold" grpId="0" nodeType="clickEffect">
                                  <p:stCondLst>
                                    <p:cond delay="0"/>
                                  </p:stCondLst>
                                  <p:childTnLst>
                                    <p:set>
                                      <p:cBhvr>
                                        <p:cTn id="47" dur="1" fill="hold">
                                          <p:stCondLst>
                                            <p:cond delay="0"/>
                                          </p:stCondLst>
                                        </p:cTn>
                                        <p:tgtEl>
                                          <p:spTgt spid="37"/>
                                        </p:tgtEl>
                                        <p:attrNameLst>
                                          <p:attrName>style.visibility</p:attrName>
                                        </p:attrNameLst>
                                      </p:cBhvr>
                                      <p:to>
                                        <p:strVal val="visible"/>
                                      </p:to>
                                    </p:set>
                                    <p:animEffect transition="in" filter="wipe(left)">
                                      <p:cBhvr>
                                        <p:cTn id="48" dur="500"/>
                                        <p:tgtEl>
                                          <p:spTgt spid="37"/>
                                        </p:tgtEl>
                                      </p:cBhvr>
                                    </p:animEffect>
                                  </p:childTnLst>
                                </p:cTn>
                              </p:par>
                            </p:childTnLst>
                          </p:cTn>
                        </p:par>
                      </p:childTnLst>
                    </p:cTn>
                  </p:par>
                  <p:par>
                    <p:cTn id="49" fill="hold">
                      <p:stCondLst>
                        <p:cond delay="indefinite"/>
                      </p:stCondLst>
                      <p:childTnLst>
                        <p:par>
                          <p:cTn id="50" fill="hold">
                            <p:stCondLst>
                              <p:cond delay="0"/>
                            </p:stCondLst>
                            <p:childTnLst>
                              <p:par>
                                <p:cTn id="51" presetID="18" presetClass="entr" presetSubtype="3" fill="hold" grpId="0" nodeType="clickEffect">
                                  <p:stCondLst>
                                    <p:cond delay="0"/>
                                  </p:stCondLst>
                                  <p:childTnLst>
                                    <p:set>
                                      <p:cBhvr>
                                        <p:cTn id="52" dur="1" fill="hold">
                                          <p:stCondLst>
                                            <p:cond delay="0"/>
                                          </p:stCondLst>
                                        </p:cTn>
                                        <p:tgtEl>
                                          <p:spTgt spid="38"/>
                                        </p:tgtEl>
                                        <p:attrNameLst>
                                          <p:attrName>style.visibility</p:attrName>
                                        </p:attrNameLst>
                                      </p:cBhvr>
                                      <p:to>
                                        <p:strVal val="visible"/>
                                      </p:to>
                                    </p:set>
                                    <p:animEffect transition="in" filter="strips(upRight)">
                                      <p:cBhvr>
                                        <p:cTn id="53" dur="500"/>
                                        <p:tgtEl>
                                          <p:spTgt spid="38"/>
                                        </p:tgtEl>
                                      </p:cBhvr>
                                    </p:animEffect>
                                  </p:childTnLst>
                                </p:cTn>
                              </p:par>
                            </p:childTnLst>
                          </p:cTn>
                        </p:par>
                      </p:childTnLst>
                    </p:cTn>
                  </p:par>
                  <p:par>
                    <p:cTn id="54" fill="hold">
                      <p:stCondLst>
                        <p:cond delay="indefinite"/>
                      </p:stCondLst>
                      <p:childTnLst>
                        <p:par>
                          <p:cTn id="55" fill="hold">
                            <p:stCondLst>
                              <p:cond delay="0"/>
                            </p:stCondLst>
                            <p:childTnLst>
                              <p:par>
                                <p:cTn id="56" presetID="18" presetClass="entr" presetSubtype="3" fill="hold" grpId="0" nodeType="clickEffect">
                                  <p:stCondLst>
                                    <p:cond delay="0"/>
                                  </p:stCondLst>
                                  <p:childTnLst>
                                    <p:set>
                                      <p:cBhvr>
                                        <p:cTn id="57" dur="1" fill="hold">
                                          <p:stCondLst>
                                            <p:cond delay="0"/>
                                          </p:stCondLst>
                                        </p:cTn>
                                        <p:tgtEl>
                                          <p:spTgt spid="40"/>
                                        </p:tgtEl>
                                        <p:attrNameLst>
                                          <p:attrName>style.visibility</p:attrName>
                                        </p:attrNameLst>
                                      </p:cBhvr>
                                      <p:to>
                                        <p:strVal val="visible"/>
                                      </p:to>
                                    </p:set>
                                    <p:animEffect transition="in" filter="strips(upRight)">
                                      <p:cBhvr>
                                        <p:cTn id="58" dur="500"/>
                                        <p:tgtEl>
                                          <p:spTgt spid="40"/>
                                        </p:tgtEl>
                                      </p:cBhvr>
                                    </p:animEffect>
                                  </p:childTnLst>
                                </p:cTn>
                              </p:par>
                            </p:childTnLst>
                          </p:cTn>
                        </p:par>
                      </p:childTnLst>
                    </p:cTn>
                  </p:par>
                  <p:par>
                    <p:cTn id="59" fill="hold">
                      <p:stCondLst>
                        <p:cond delay="indefinite"/>
                      </p:stCondLst>
                      <p:childTnLst>
                        <p:par>
                          <p:cTn id="60" fill="hold">
                            <p:stCondLst>
                              <p:cond delay="0"/>
                            </p:stCondLst>
                            <p:childTnLst>
                              <p:par>
                                <p:cTn id="61" presetID="23" presetClass="entr" presetSubtype="16" fill="hold" grpId="0" nodeType="clickEffect">
                                  <p:stCondLst>
                                    <p:cond delay="0"/>
                                  </p:stCondLst>
                                  <p:childTnLst>
                                    <p:set>
                                      <p:cBhvr>
                                        <p:cTn id="62" dur="1" fill="hold">
                                          <p:stCondLst>
                                            <p:cond delay="0"/>
                                          </p:stCondLst>
                                        </p:cTn>
                                        <p:tgtEl>
                                          <p:spTgt spid="39"/>
                                        </p:tgtEl>
                                        <p:attrNameLst>
                                          <p:attrName>style.visibility</p:attrName>
                                        </p:attrNameLst>
                                      </p:cBhvr>
                                      <p:to>
                                        <p:strVal val="visible"/>
                                      </p:to>
                                    </p:set>
                                    <p:anim calcmode="lin" valueType="num">
                                      <p:cBhvr>
                                        <p:cTn id="63" dur="500" fill="hold"/>
                                        <p:tgtEl>
                                          <p:spTgt spid="39"/>
                                        </p:tgtEl>
                                        <p:attrNameLst>
                                          <p:attrName>ppt_w</p:attrName>
                                        </p:attrNameLst>
                                      </p:cBhvr>
                                      <p:tavLst>
                                        <p:tav tm="0">
                                          <p:val>
                                            <p:fltVal val="0"/>
                                          </p:val>
                                        </p:tav>
                                        <p:tav tm="100000">
                                          <p:val>
                                            <p:strVal val="#ppt_w"/>
                                          </p:val>
                                        </p:tav>
                                      </p:tavLst>
                                    </p:anim>
                                    <p:anim calcmode="lin" valueType="num">
                                      <p:cBhvr>
                                        <p:cTn id="64" dur="500" fill="hold"/>
                                        <p:tgtEl>
                                          <p:spTgt spid="39"/>
                                        </p:tgtEl>
                                        <p:attrNameLst>
                                          <p:attrName>ppt_h</p:attrName>
                                        </p:attrNameLst>
                                      </p:cBhvr>
                                      <p:tavLst>
                                        <p:tav tm="0">
                                          <p:val>
                                            <p:fltVal val="0"/>
                                          </p:val>
                                        </p:tav>
                                        <p:tav tm="100000">
                                          <p:val>
                                            <p:strVal val="#ppt_h"/>
                                          </p:val>
                                        </p:tav>
                                      </p:tavLst>
                                    </p:anim>
                                  </p:childTnLst>
                                </p:cTn>
                              </p:par>
                            </p:childTnLst>
                          </p:cTn>
                        </p:par>
                      </p:childTnLst>
                    </p:cTn>
                  </p:par>
                  <p:par>
                    <p:cTn id="65" fill="hold">
                      <p:stCondLst>
                        <p:cond delay="indefinite"/>
                      </p:stCondLst>
                      <p:childTnLst>
                        <p:par>
                          <p:cTn id="66" fill="hold">
                            <p:stCondLst>
                              <p:cond delay="0"/>
                            </p:stCondLst>
                            <p:childTnLst>
                              <p:par>
                                <p:cTn id="67" presetID="18" presetClass="entr" presetSubtype="3" fill="hold" grpId="0" nodeType="clickEffect">
                                  <p:stCondLst>
                                    <p:cond delay="0"/>
                                  </p:stCondLst>
                                  <p:childTnLst>
                                    <p:set>
                                      <p:cBhvr>
                                        <p:cTn id="68" dur="1" fill="hold">
                                          <p:stCondLst>
                                            <p:cond delay="0"/>
                                          </p:stCondLst>
                                        </p:cTn>
                                        <p:tgtEl>
                                          <p:spTgt spid="41"/>
                                        </p:tgtEl>
                                        <p:attrNameLst>
                                          <p:attrName>style.visibility</p:attrName>
                                        </p:attrNameLst>
                                      </p:cBhvr>
                                      <p:to>
                                        <p:strVal val="visible"/>
                                      </p:to>
                                    </p:set>
                                    <p:animEffect transition="in" filter="strips(upRight)">
                                      <p:cBhvr>
                                        <p:cTn id="69" dur="500"/>
                                        <p:tgtEl>
                                          <p:spTgt spid="41"/>
                                        </p:tgtEl>
                                      </p:cBhvr>
                                    </p:animEffect>
                                  </p:childTnLst>
                                </p:cTn>
                              </p:par>
                            </p:childTnLst>
                          </p:cTn>
                        </p:par>
                      </p:childTnLst>
                    </p:cTn>
                  </p:par>
                  <p:par>
                    <p:cTn id="70" fill="hold">
                      <p:stCondLst>
                        <p:cond delay="indefinite"/>
                      </p:stCondLst>
                      <p:childTnLst>
                        <p:par>
                          <p:cTn id="71" fill="hold">
                            <p:stCondLst>
                              <p:cond delay="0"/>
                            </p:stCondLst>
                            <p:childTnLst>
                              <p:par>
                                <p:cTn id="72" presetID="18" presetClass="entr" presetSubtype="3" fill="hold" nodeType="clickEffect">
                                  <p:stCondLst>
                                    <p:cond delay="0"/>
                                  </p:stCondLst>
                                  <p:childTnLst>
                                    <p:set>
                                      <p:cBhvr>
                                        <p:cTn id="73" dur="1" fill="hold">
                                          <p:stCondLst>
                                            <p:cond delay="0"/>
                                          </p:stCondLst>
                                        </p:cTn>
                                        <p:tgtEl>
                                          <p:spTgt spid="43"/>
                                        </p:tgtEl>
                                        <p:attrNameLst>
                                          <p:attrName>style.visibility</p:attrName>
                                        </p:attrNameLst>
                                      </p:cBhvr>
                                      <p:to>
                                        <p:strVal val="visible"/>
                                      </p:to>
                                    </p:set>
                                    <p:animEffect transition="in" filter="strips(upRight)">
                                      <p:cBhvr>
                                        <p:cTn id="74" dur="500"/>
                                        <p:tgtEl>
                                          <p:spTgt spid="43"/>
                                        </p:tgtEl>
                                      </p:cBhvr>
                                    </p:animEffect>
                                  </p:childTnLst>
                                </p:cTn>
                              </p:par>
                            </p:childTnLst>
                          </p:cTn>
                        </p:par>
                      </p:childTnLst>
                    </p:cTn>
                  </p:par>
                  <p:par>
                    <p:cTn id="75" fill="hold">
                      <p:stCondLst>
                        <p:cond delay="indefinite"/>
                      </p:stCondLst>
                      <p:childTnLst>
                        <p:par>
                          <p:cTn id="76" fill="hold">
                            <p:stCondLst>
                              <p:cond delay="0"/>
                            </p:stCondLst>
                            <p:childTnLst>
                              <p:par>
                                <p:cTn id="77" presetID="22" presetClass="entr" presetSubtype="8" fill="hold" grpId="0" nodeType="clickEffect">
                                  <p:stCondLst>
                                    <p:cond delay="0"/>
                                  </p:stCondLst>
                                  <p:childTnLst>
                                    <p:set>
                                      <p:cBhvr>
                                        <p:cTn id="78" dur="1" fill="hold">
                                          <p:stCondLst>
                                            <p:cond delay="0"/>
                                          </p:stCondLst>
                                        </p:cTn>
                                        <p:tgtEl>
                                          <p:spTgt spid="44"/>
                                        </p:tgtEl>
                                        <p:attrNameLst>
                                          <p:attrName>style.visibility</p:attrName>
                                        </p:attrNameLst>
                                      </p:cBhvr>
                                      <p:to>
                                        <p:strVal val="visible"/>
                                      </p:to>
                                    </p:set>
                                    <p:animEffect transition="in" filter="wipe(left)">
                                      <p:cBhvr>
                                        <p:cTn id="79" dur="500"/>
                                        <p:tgtEl>
                                          <p:spTgt spid="44"/>
                                        </p:tgtEl>
                                      </p:cBhvr>
                                    </p:animEffect>
                                  </p:childTnLst>
                                </p:cTn>
                              </p:par>
                            </p:childTnLst>
                          </p:cTn>
                        </p:par>
                      </p:childTnLst>
                    </p:cTn>
                  </p:par>
                  <p:par>
                    <p:cTn id="80" fill="hold">
                      <p:stCondLst>
                        <p:cond delay="indefinite"/>
                      </p:stCondLst>
                      <p:childTnLst>
                        <p:par>
                          <p:cTn id="81" fill="hold">
                            <p:stCondLst>
                              <p:cond delay="0"/>
                            </p:stCondLst>
                            <p:childTnLst>
                              <p:par>
                                <p:cTn id="82" presetID="18" presetClass="entr" presetSubtype="3" fill="hold" grpId="0" nodeType="clickEffect">
                                  <p:stCondLst>
                                    <p:cond delay="0"/>
                                  </p:stCondLst>
                                  <p:childTnLst>
                                    <p:set>
                                      <p:cBhvr>
                                        <p:cTn id="83" dur="1" fill="hold">
                                          <p:stCondLst>
                                            <p:cond delay="0"/>
                                          </p:stCondLst>
                                        </p:cTn>
                                        <p:tgtEl>
                                          <p:spTgt spid="45"/>
                                        </p:tgtEl>
                                        <p:attrNameLst>
                                          <p:attrName>style.visibility</p:attrName>
                                        </p:attrNameLst>
                                      </p:cBhvr>
                                      <p:to>
                                        <p:strVal val="visible"/>
                                      </p:to>
                                    </p:set>
                                    <p:animEffect transition="in" filter="strips(upRight)">
                                      <p:cBhvr>
                                        <p:cTn id="84" dur="500"/>
                                        <p:tgtEl>
                                          <p:spTgt spid="45"/>
                                        </p:tgtEl>
                                      </p:cBhvr>
                                    </p:animEffect>
                                  </p:childTnLst>
                                </p:cTn>
                              </p:par>
                            </p:childTnLst>
                          </p:cTn>
                        </p:par>
                      </p:childTnLst>
                    </p:cTn>
                  </p:par>
                  <p:par>
                    <p:cTn id="85" fill="hold">
                      <p:stCondLst>
                        <p:cond delay="indefinite"/>
                      </p:stCondLst>
                      <p:childTnLst>
                        <p:par>
                          <p:cTn id="86" fill="hold">
                            <p:stCondLst>
                              <p:cond delay="0"/>
                            </p:stCondLst>
                            <p:childTnLst>
                              <p:par>
                                <p:cTn id="87" presetID="18" presetClass="entr" presetSubtype="3" fill="hold" grpId="0" nodeType="clickEffect">
                                  <p:stCondLst>
                                    <p:cond delay="0"/>
                                  </p:stCondLst>
                                  <p:childTnLst>
                                    <p:set>
                                      <p:cBhvr>
                                        <p:cTn id="88" dur="1" fill="hold">
                                          <p:stCondLst>
                                            <p:cond delay="0"/>
                                          </p:stCondLst>
                                        </p:cTn>
                                        <p:tgtEl>
                                          <p:spTgt spid="46"/>
                                        </p:tgtEl>
                                        <p:attrNameLst>
                                          <p:attrName>style.visibility</p:attrName>
                                        </p:attrNameLst>
                                      </p:cBhvr>
                                      <p:to>
                                        <p:strVal val="visible"/>
                                      </p:to>
                                    </p:set>
                                    <p:animEffect transition="in" filter="strips(upRight)">
                                      <p:cBhvr>
                                        <p:cTn id="89" dur="500"/>
                                        <p:tgtEl>
                                          <p:spTgt spid="46"/>
                                        </p:tgtEl>
                                      </p:cBhvr>
                                    </p:animEffect>
                                  </p:childTnLst>
                                </p:cTn>
                              </p:par>
                            </p:childTnLst>
                          </p:cTn>
                        </p:par>
                      </p:childTnLst>
                    </p:cTn>
                  </p:par>
                  <p:par>
                    <p:cTn id="90" fill="hold">
                      <p:stCondLst>
                        <p:cond delay="indefinite"/>
                      </p:stCondLst>
                      <p:childTnLst>
                        <p:par>
                          <p:cTn id="91" fill="hold">
                            <p:stCondLst>
                              <p:cond delay="0"/>
                            </p:stCondLst>
                            <p:childTnLst>
                              <p:par>
                                <p:cTn id="92" presetID="23" presetClass="entr" presetSubtype="16" fill="hold" grpId="0" nodeType="clickEffect">
                                  <p:stCondLst>
                                    <p:cond delay="0"/>
                                  </p:stCondLst>
                                  <p:childTnLst>
                                    <p:set>
                                      <p:cBhvr>
                                        <p:cTn id="93" dur="1" fill="hold">
                                          <p:stCondLst>
                                            <p:cond delay="0"/>
                                          </p:stCondLst>
                                        </p:cTn>
                                        <p:tgtEl>
                                          <p:spTgt spid="47"/>
                                        </p:tgtEl>
                                        <p:attrNameLst>
                                          <p:attrName>style.visibility</p:attrName>
                                        </p:attrNameLst>
                                      </p:cBhvr>
                                      <p:to>
                                        <p:strVal val="visible"/>
                                      </p:to>
                                    </p:set>
                                    <p:anim calcmode="lin" valueType="num">
                                      <p:cBhvr>
                                        <p:cTn id="94" dur="500" fill="hold"/>
                                        <p:tgtEl>
                                          <p:spTgt spid="47"/>
                                        </p:tgtEl>
                                        <p:attrNameLst>
                                          <p:attrName>ppt_w</p:attrName>
                                        </p:attrNameLst>
                                      </p:cBhvr>
                                      <p:tavLst>
                                        <p:tav tm="0">
                                          <p:val>
                                            <p:fltVal val="0"/>
                                          </p:val>
                                        </p:tav>
                                        <p:tav tm="100000">
                                          <p:val>
                                            <p:strVal val="#ppt_w"/>
                                          </p:val>
                                        </p:tav>
                                      </p:tavLst>
                                    </p:anim>
                                    <p:anim calcmode="lin" valueType="num">
                                      <p:cBhvr>
                                        <p:cTn id="95" dur="500" fill="hold"/>
                                        <p:tgtEl>
                                          <p:spTgt spid="47"/>
                                        </p:tgtEl>
                                        <p:attrNameLst>
                                          <p:attrName>ppt_h</p:attrName>
                                        </p:attrNameLst>
                                      </p:cBhvr>
                                      <p:tavLst>
                                        <p:tav tm="0">
                                          <p:val>
                                            <p:fltVal val="0"/>
                                          </p:val>
                                        </p:tav>
                                        <p:tav tm="100000">
                                          <p:val>
                                            <p:strVal val="#ppt_h"/>
                                          </p:val>
                                        </p:tav>
                                      </p:tavLst>
                                    </p:anim>
                                  </p:childTnLst>
                                </p:cTn>
                              </p:par>
                            </p:childTnLst>
                          </p:cTn>
                        </p:par>
                      </p:childTnLst>
                    </p:cTn>
                  </p:par>
                  <p:par>
                    <p:cTn id="96" fill="hold">
                      <p:stCondLst>
                        <p:cond delay="indefinite"/>
                      </p:stCondLst>
                      <p:childTnLst>
                        <p:par>
                          <p:cTn id="97" fill="hold">
                            <p:stCondLst>
                              <p:cond delay="0"/>
                            </p:stCondLst>
                            <p:childTnLst>
                              <p:par>
                                <p:cTn id="98" presetID="18" presetClass="entr" presetSubtype="3" fill="hold" nodeType="clickEffect">
                                  <p:stCondLst>
                                    <p:cond delay="0"/>
                                  </p:stCondLst>
                                  <p:childTnLst>
                                    <p:set>
                                      <p:cBhvr>
                                        <p:cTn id="99" dur="1" fill="hold">
                                          <p:stCondLst>
                                            <p:cond delay="0"/>
                                          </p:stCondLst>
                                        </p:cTn>
                                        <p:tgtEl>
                                          <p:spTgt spid="48"/>
                                        </p:tgtEl>
                                        <p:attrNameLst>
                                          <p:attrName>style.visibility</p:attrName>
                                        </p:attrNameLst>
                                      </p:cBhvr>
                                      <p:to>
                                        <p:strVal val="visible"/>
                                      </p:to>
                                    </p:set>
                                    <p:animEffect transition="in" filter="strips(upRight)">
                                      <p:cBhvr>
                                        <p:cTn id="100" dur="500"/>
                                        <p:tgtEl>
                                          <p:spTgt spid="48"/>
                                        </p:tgtEl>
                                      </p:cBhvr>
                                    </p:animEffect>
                                  </p:childTnLst>
                                </p:cTn>
                              </p:par>
                            </p:childTnLst>
                          </p:cTn>
                        </p:par>
                      </p:childTnLst>
                    </p:cTn>
                  </p:par>
                  <p:par>
                    <p:cTn id="101" fill="hold">
                      <p:stCondLst>
                        <p:cond delay="indefinite"/>
                      </p:stCondLst>
                      <p:childTnLst>
                        <p:par>
                          <p:cTn id="102" fill="hold">
                            <p:stCondLst>
                              <p:cond delay="0"/>
                            </p:stCondLst>
                            <p:childTnLst>
                              <p:par>
                                <p:cTn id="103" presetID="22" presetClass="entr" presetSubtype="8" fill="hold" grpId="0" nodeType="clickEffect">
                                  <p:stCondLst>
                                    <p:cond delay="0"/>
                                  </p:stCondLst>
                                  <p:childTnLst>
                                    <p:set>
                                      <p:cBhvr>
                                        <p:cTn id="104" dur="1" fill="hold">
                                          <p:stCondLst>
                                            <p:cond delay="0"/>
                                          </p:stCondLst>
                                        </p:cTn>
                                        <p:tgtEl>
                                          <p:spTgt spid="49"/>
                                        </p:tgtEl>
                                        <p:attrNameLst>
                                          <p:attrName>style.visibility</p:attrName>
                                        </p:attrNameLst>
                                      </p:cBhvr>
                                      <p:to>
                                        <p:strVal val="visible"/>
                                      </p:to>
                                    </p:set>
                                    <p:animEffect transition="in" filter="wipe(left)">
                                      <p:cBhvr>
                                        <p:cTn id="105" dur="500"/>
                                        <p:tgtEl>
                                          <p:spTgt spid="49"/>
                                        </p:tgtEl>
                                      </p:cBhvr>
                                    </p:animEffect>
                                  </p:childTnLst>
                                </p:cTn>
                              </p:par>
                            </p:childTnLst>
                          </p:cTn>
                        </p:par>
                      </p:childTnLst>
                    </p:cTn>
                  </p:par>
                  <p:par>
                    <p:cTn id="106" fill="hold">
                      <p:stCondLst>
                        <p:cond delay="indefinite"/>
                      </p:stCondLst>
                      <p:childTnLst>
                        <p:par>
                          <p:cTn id="107" fill="hold">
                            <p:stCondLst>
                              <p:cond delay="0"/>
                            </p:stCondLst>
                            <p:childTnLst>
                              <p:par>
                                <p:cTn id="108" presetID="18" presetClass="entr" presetSubtype="3" fill="hold" grpId="0" nodeType="clickEffect">
                                  <p:stCondLst>
                                    <p:cond delay="0"/>
                                  </p:stCondLst>
                                  <p:childTnLst>
                                    <p:set>
                                      <p:cBhvr>
                                        <p:cTn id="109" dur="1" fill="hold">
                                          <p:stCondLst>
                                            <p:cond delay="0"/>
                                          </p:stCondLst>
                                        </p:cTn>
                                        <p:tgtEl>
                                          <p:spTgt spid="50"/>
                                        </p:tgtEl>
                                        <p:attrNameLst>
                                          <p:attrName>style.visibility</p:attrName>
                                        </p:attrNameLst>
                                      </p:cBhvr>
                                      <p:to>
                                        <p:strVal val="visible"/>
                                      </p:to>
                                    </p:set>
                                    <p:animEffect transition="in" filter="strips(upRight)">
                                      <p:cBhvr>
                                        <p:cTn id="110" dur="500"/>
                                        <p:tgtEl>
                                          <p:spTgt spid="50"/>
                                        </p:tgtEl>
                                      </p:cBhvr>
                                    </p:animEffect>
                                  </p:childTnLst>
                                </p:cTn>
                              </p:par>
                            </p:childTnLst>
                          </p:cTn>
                        </p:par>
                      </p:childTnLst>
                    </p:cTn>
                  </p:par>
                  <p:par>
                    <p:cTn id="111" fill="hold">
                      <p:stCondLst>
                        <p:cond delay="indefinite"/>
                      </p:stCondLst>
                      <p:childTnLst>
                        <p:par>
                          <p:cTn id="112" fill="hold">
                            <p:stCondLst>
                              <p:cond delay="0"/>
                            </p:stCondLst>
                            <p:childTnLst>
                              <p:par>
                                <p:cTn id="113" presetID="18" presetClass="entr" presetSubtype="3" fill="hold" grpId="0" nodeType="clickEffect">
                                  <p:stCondLst>
                                    <p:cond delay="0"/>
                                  </p:stCondLst>
                                  <p:childTnLst>
                                    <p:set>
                                      <p:cBhvr>
                                        <p:cTn id="114" dur="1" fill="hold">
                                          <p:stCondLst>
                                            <p:cond delay="0"/>
                                          </p:stCondLst>
                                        </p:cTn>
                                        <p:tgtEl>
                                          <p:spTgt spid="52"/>
                                        </p:tgtEl>
                                        <p:attrNameLst>
                                          <p:attrName>style.visibility</p:attrName>
                                        </p:attrNameLst>
                                      </p:cBhvr>
                                      <p:to>
                                        <p:strVal val="visible"/>
                                      </p:to>
                                    </p:set>
                                    <p:animEffect transition="in" filter="strips(upRight)">
                                      <p:cBhvr>
                                        <p:cTn id="115" dur="500"/>
                                        <p:tgtEl>
                                          <p:spTgt spid="52"/>
                                        </p:tgtEl>
                                      </p:cBhvr>
                                    </p:animEffect>
                                  </p:childTnLst>
                                </p:cTn>
                              </p:par>
                            </p:childTnLst>
                          </p:cTn>
                        </p:par>
                      </p:childTnLst>
                    </p:cTn>
                  </p:par>
                  <p:par>
                    <p:cTn id="116" fill="hold">
                      <p:stCondLst>
                        <p:cond delay="indefinite"/>
                      </p:stCondLst>
                      <p:childTnLst>
                        <p:par>
                          <p:cTn id="117" fill="hold">
                            <p:stCondLst>
                              <p:cond delay="0"/>
                            </p:stCondLst>
                            <p:childTnLst>
                              <p:par>
                                <p:cTn id="118" presetID="23" presetClass="entr" presetSubtype="16" fill="hold" grpId="0" nodeType="clickEffect">
                                  <p:stCondLst>
                                    <p:cond delay="0"/>
                                  </p:stCondLst>
                                  <p:childTnLst>
                                    <p:set>
                                      <p:cBhvr>
                                        <p:cTn id="119" dur="1" fill="hold">
                                          <p:stCondLst>
                                            <p:cond delay="0"/>
                                          </p:stCondLst>
                                        </p:cTn>
                                        <p:tgtEl>
                                          <p:spTgt spid="53"/>
                                        </p:tgtEl>
                                        <p:attrNameLst>
                                          <p:attrName>style.visibility</p:attrName>
                                        </p:attrNameLst>
                                      </p:cBhvr>
                                      <p:to>
                                        <p:strVal val="visible"/>
                                      </p:to>
                                    </p:set>
                                    <p:anim calcmode="lin" valueType="num">
                                      <p:cBhvr>
                                        <p:cTn id="120" dur="500" fill="hold"/>
                                        <p:tgtEl>
                                          <p:spTgt spid="53"/>
                                        </p:tgtEl>
                                        <p:attrNameLst>
                                          <p:attrName>ppt_w</p:attrName>
                                        </p:attrNameLst>
                                      </p:cBhvr>
                                      <p:tavLst>
                                        <p:tav tm="0">
                                          <p:val>
                                            <p:fltVal val="0"/>
                                          </p:val>
                                        </p:tav>
                                        <p:tav tm="100000">
                                          <p:val>
                                            <p:strVal val="#ppt_w"/>
                                          </p:val>
                                        </p:tav>
                                      </p:tavLst>
                                    </p:anim>
                                    <p:anim calcmode="lin" valueType="num">
                                      <p:cBhvr>
                                        <p:cTn id="121" dur="500" fill="hold"/>
                                        <p:tgtEl>
                                          <p:spTgt spid="53"/>
                                        </p:tgtEl>
                                        <p:attrNameLst>
                                          <p:attrName>ppt_h</p:attrName>
                                        </p:attrNameLst>
                                      </p:cBhvr>
                                      <p:tavLst>
                                        <p:tav tm="0">
                                          <p:val>
                                            <p:fltVal val="0"/>
                                          </p:val>
                                        </p:tav>
                                        <p:tav tm="100000">
                                          <p:val>
                                            <p:strVal val="#ppt_h"/>
                                          </p:val>
                                        </p:tav>
                                      </p:tavLst>
                                    </p:anim>
                                  </p:childTnLst>
                                </p:cTn>
                              </p:par>
                            </p:childTnLst>
                          </p:cTn>
                        </p:par>
                      </p:childTnLst>
                    </p:cTn>
                  </p:par>
                  <p:par>
                    <p:cTn id="122" fill="hold">
                      <p:stCondLst>
                        <p:cond delay="indefinite"/>
                      </p:stCondLst>
                      <p:childTnLst>
                        <p:par>
                          <p:cTn id="123" fill="hold">
                            <p:stCondLst>
                              <p:cond delay="0"/>
                            </p:stCondLst>
                            <p:childTnLst>
                              <p:par>
                                <p:cTn id="124" presetID="18" presetClass="entr" presetSubtype="3" fill="hold" grpId="0" nodeType="clickEffect">
                                  <p:stCondLst>
                                    <p:cond delay="0"/>
                                  </p:stCondLst>
                                  <p:childTnLst>
                                    <p:set>
                                      <p:cBhvr>
                                        <p:cTn id="125" dur="1" fill="hold">
                                          <p:stCondLst>
                                            <p:cond delay="0"/>
                                          </p:stCondLst>
                                        </p:cTn>
                                        <p:tgtEl>
                                          <p:spTgt spid="51"/>
                                        </p:tgtEl>
                                        <p:attrNameLst>
                                          <p:attrName>style.visibility</p:attrName>
                                        </p:attrNameLst>
                                      </p:cBhvr>
                                      <p:to>
                                        <p:strVal val="visible"/>
                                      </p:to>
                                    </p:set>
                                    <p:animEffect transition="in" filter="strips(upRight)">
                                      <p:cBhvr>
                                        <p:cTn id="126" dur="500"/>
                                        <p:tgtEl>
                                          <p:spTgt spid="51"/>
                                        </p:tgtEl>
                                      </p:cBhvr>
                                    </p:animEffect>
                                  </p:childTnLst>
                                </p:cTn>
                              </p:par>
                            </p:childTnLst>
                          </p:cTn>
                        </p:par>
                      </p:childTnLst>
                    </p:cTn>
                  </p:par>
                  <p:par>
                    <p:cTn id="127" fill="hold">
                      <p:stCondLst>
                        <p:cond delay="indefinite"/>
                      </p:stCondLst>
                      <p:childTnLst>
                        <p:par>
                          <p:cTn id="128" fill="hold">
                            <p:stCondLst>
                              <p:cond delay="0"/>
                            </p:stCondLst>
                            <p:childTnLst>
                              <p:par>
                                <p:cTn id="129" presetID="18" presetClass="entr" presetSubtype="3" fill="hold" nodeType="clickEffect">
                                  <p:stCondLst>
                                    <p:cond delay="0"/>
                                  </p:stCondLst>
                                  <p:childTnLst>
                                    <p:set>
                                      <p:cBhvr>
                                        <p:cTn id="130" dur="1" fill="hold">
                                          <p:stCondLst>
                                            <p:cond delay="0"/>
                                          </p:stCondLst>
                                        </p:cTn>
                                        <p:tgtEl>
                                          <p:spTgt spid="54"/>
                                        </p:tgtEl>
                                        <p:attrNameLst>
                                          <p:attrName>style.visibility</p:attrName>
                                        </p:attrNameLst>
                                      </p:cBhvr>
                                      <p:to>
                                        <p:strVal val="visible"/>
                                      </p:to>
                                    </p:set>
                                    <p:animEffect transition="in" filter="strips(upRight)">
                                      <p:cBhvr>
                                        <p:cTn id="131" dur="500"/>
                                        <p:tgtEl>
                                          <p:spTgt spid="54"/>
                                        </p:tgtEl>
                                      </p:cBhvr>
                                    </p:animEffect>
                                  </p:childTnLst>
                                </p:cTn>
                              </p:par>
                            </p:childTnLst>
                          </p:cTn>
                        </p:par>
                      </p:childTnLst>
                    </p:cTn>
                  </p:par>
                  <p:par>
                    <p:cTn id="132" fill="hold">
                      <p:stCondLst>
                        <p:cond delay="indefinite"/>
                      </p:stCondLst>
                      <p:childTnLst>
                        <p:par>
                          <p:cTn id="133" fill="hold">
                            <p:stCondLst>
                              <p:cond delay="0"/>
                            </p:stCondLst>
                            <p:childTnLst>
                              <p:par>
                                <p:cTn id="134" presetID="22" presetClass="entr" presetSubtype="8" fill="hold" grpId="0" nodeType="clickEffect">
                                  <p:stCondLst>
                                    <p:cond delay="0"/>
                                  </p:stCondLst>
                                  <p:childTnLst>
                                    <p:set>
                                      <p:cBhvr>
                                        <p:cTn id="135" dur="1" fill="hold">
                                          <p:stCondLst>
                                            <p:cond delay="0"/>
                                          </p:stCondLst>
                                        </p:cTn>
                                        <p:tgtEl>
                                          <p:spTgt spid="55"/>
                                        </p:tgtEl>
                                        <p:attrNameLst>
                                          <p:attrName>style.visibility</p:attrName>
                                        </p:attrNameLst>
                                      </p:cBhvr>
                                      <p:to>
                                        <p:strVal val="visible"/>
                                      </p:to>
                                    </p:set>
                                    <p:animEffect transition="in" filter="wipe(left)">
                                      <p:cBhvr>
                                        <p:cTn id="136" dur="500"/>
                                        <p:tgtEl>
                                          <p:spTgt spid="55"/>
                                        </p:tgtEl>
                                      </p:cBhvr>
                                    </p:animEffect>
                                  </p:childTnLst>
                                </p:cTn>
                              </p:par>
                            </p:childTnLst>
                          </p:cTn>
                        </p:par>
                      </p:childTnLst>
                    </p:cTn>
                  </p:par>
                  <p:par>
                    <p:cTn id="137" fill="hold">
                      <p:stCondLst>
                        <p:cond delay="indefinite"/>
                      </p:stCondLst>
                      <p:childTnLst>
                        <p:par>
                          <p:cTn id="138" fill="hold">
                            <p:stCondLst>
                              <p:cond delay="0"/>
                            </p:stCondLst>
                            <p:childTnLst>
                              <p:par>
                                <p:cTn id="139" presetID="23" presetClass="entr" presetSubtype="16" fill="hold" grpId="0" nodeType="clickEffect">
                                  <p:stCondLst>
                                    <p:cond delay="0"/>
                                  </p:stCondLst>
                                  <p:childTnLst>
                                    <p:set>
                                      <p:cBhvr>
                                        <p:cTn id="140" dur="1" fill="hold">
                                          <p:stCondLst>
                                            <p:cond delay="0"/>
                                          </p:stCondLst>
                                        </p:cTn>
                                        <p:tgtEl>
                                          <p:spTgt spid="56"/>
                                        </p:tgtEl>
                                        <p:attrNameLst>
                                          <p:attrName>style.visibility</p:attrName>
                                        </p:attrNameLst>
                                      </p:cBhvr>
                                      <p:to>
                                        <p:strVal val="visible"/>
                                      </p:to>
                                    </p:set>
                                    <p:anim calcmode="lin" valueType="num">
                                      <p:cBhvr>
                                        <p:cTn id="141" dur="500" fill="hold"/>
                                        <p:tgtEl>
                                          <p:spTgt spid="56"/>
                                        </p:tgtEl>
                                        <p:attrNameLst>
                                          <p:attrName>ppt_w</p:attrName>
                                        </p:attrNameLst>
                                      </p:cBhvr>
                                      <p:tavLst>
                                        <p:tav tm="0">
                                          <p:val>
                                            <p:fltVal val="0"/>
                                          </p:val>
                                        </p:tav>
                                        <p:tav tm="100000">
                                          <p:val>
                                            <p:strVal val="#ppt_w"/>
                                          </p:val>
                                        </p:tav>
                                      </p:tavLst>
                                    </p:anim>
                                    <p:anim calcmode="lin" valueType="num">
                                      <p:cBhvr>
                                        <p:cTn id="142" dur="500" fill="hold"/>
                                        <p:tgtEl>
                                          <p:spTgt spid="56"/>
                                        </p:tgtEl>
                                        <p:attrNameLst>
                                          <p:attrName>ppt_h</p:attrName>
                                        </p:attrNameLst>
                                      </p:cBhvr>
                                      <p:tavLst>
                                        <p:tav tm="0">
                                          <p:val>
                                            <p:fltVal val="0"/>
                                          </p:val>
                                        </p:tav>
                                        <p:tav tm="100000">
                                          <p:val>
                                            <p:strVal val="#ppt_h"/>
                                          </p:val>
                                        </p:tav>
                                      </p:tavLst>
                                    </p:anim>
                                  </p:childTnLst>
                                </p:cTn>
                              </p:par>
                            </p:childTnLst>
                          </p:cTn>
                        </p:par>
                      </p:childTnLst>
                    </p:cTn>
                  </p:par>
                  <p:par>
                    <p:cTn id="143" fill="hold">
                      <p:stCondLst>
                        <p:cond delay="indefinite"/>
                      </p:stCondLst>
                      <p:childTnLst>
                        <p:par>
                          <p:cTn id="144" fill="hold">
                            <p:stCondLst>
                              <p:cond delay="0"/>
                            </p:stCondLst>
                            <p:childTnLst>
                              <p:par>
                                <p:cTn id="145" presetID="22" presetClass="entr" presetSubtype="8" fill="hold" grpId="0" nodeType="clickEffect">
                                  <p:stCondLst>
                                    <p:cond delay="0"/>
                                  </p:stCondLst>
                                  <p:childTnLst>
                                    <p:set>
                                      <p:cBhvr>
                                        <p:cTn id="146" dur="1" fill="hold">
                                          <p:stCondLst>
                                            <p:cond delay="0"/>
                                          </p:stCondLst>
                                        </p:cTn>
                                        <p:tgtEl>
                                          <p:spTgt spid="57"/>
                                        </p:tgtEl>
                                        <p:attrNameLst>
                                          <p:attrName>style.visibility</p:attrName>
                                        </p:attrNameLst>
                                      </p:cBhvr>
                                      <p:to>
                                        <p:strVal val="visible"/>
                                      </p:to>
                                    </p:set>
                                    <p:animEffect transition="in" filter="wipe(left)">
                                      <p:cBhvr>
                                        <p:cTn id="147" dur="500"/>
                                        <p:tgtEl>
                                          <p:spTgt spid="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autoUpdateAnimBg="0"/>
      <p:bldP spid="28" grpId="0"/>
      <p:bldP spid="33" grpId="0" animBg="1"/>
      <p:bldP spid="34" grpId="0" animBg="1"/>
      <p:bldP spid="35" grpId="0" animBg="1"/>
      <p:bldP spid="36" grpId="0" autoUpdateAnimBg="0"/>
      <p:bldP spid="37" grpId="0" animBg="1"/>
      <p:bldP spid="38" grpId="0" animBg="1"/>
      <p:bldP spid="39" grpId="0" animBg="1"/>
      <p:bldP spid="40" grpId="0" autoUpdateAnimBg="0"/>
      <p:bldP spid="41" grpId="0" animBg="1"/>
      <p:bldP spid="44" grpId="0" animBg="1"/>
      <p:bldP spid="45" grpId="0" animBg="1"/>
      <p:bldP spid="46" grpId="0" autoUpdateAnimBg="0"/>
      <p:bldP spid="47" grpId="0" animBg="1"/>
      <p:bldP spid="49" grpId="0" animBg="1"/>
      <p:bldP spid="50" grpId="0" animBg="1"/>
      <p:bldP spid="51" grpId="0" animBg="1"/>
      <p:bldP spid="52" grpId="0" autoUpdateAnimBg="0"/>
      <p:bldP spid="53" grpId="0" animBg="1"/>
      <p:bldP spid="55" grpId="0" animBg="1"/>
      <p:bldP spid="56" grpId="0" animBg="1"/>
      <p:bldP spid="57"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Box 2"/>
          <p:cNvSpPr txBox="1">
            <a:spLocks noChangeArrowheads="1"/>
          </p:cNvSpPr>
          <p:nvPr/>
        </p:nvSpPr>
        <p:spPr bwMode="auto">
          <a:xfrm>
            <a:off x="174625" y="174625"/>
            <a:ext cx="8789988" cy="1190625"/>
          </a:xfrm>
          <a:prstGeom prst="rect">
            <a:avLst/>
          </a:prstGeom>
          <a:noFill/>
          <a:ln w="9525">
            <a:noFill/>
            <a:miter lim="800000"/>
            <a:headEnd/>
            <a:tailEnd/>
          </a:ln>
        </p:spPr>
        <p:txBody>
          <a:bodyPr>
            <a:spAutoFit/>
          </a:bodyPr>
          <a:lstStyle/>
          <a:p>
            <a:pPr algn="just">
              <a:spcBef>
                <a:spcPct val="50000"/>
              </a:spcBef>
            </a:pPr>
            <a:r>
              <a:rPr lang="tr-TR" sz="1800" b="1" dirty="0">
                <a:latin typeface="Calibri" pitchFamily="34" charset="0"/>
              </a:rPr>
              <a:t>Eşitsizlikler.</a:t>
            </a:r>
            <a:r>
              <a:rPr lang="tr-TR" sz="1800" b="1" dirty="0">
                <a:solidFill>
                  <a:srgbClr val="0000FF"/>
                </a:solidFill>
                <a:latin typeface="Calibri" pitchFamily="34" charset="0"/>
              </a:rPr>
              <a:t> Reel sayılar ile ilgili olarak verilen eşitsizliklerin çözüm kümesini </a:t>
            </a:r>
            <a:r>
              <a:rPr lang="tr-TR" sz="1800" b="1" dirty="0" smtClean="0">
                <a:solidFill>
                  <a:srgbClr val="0000FF"/>
                </a:solidFill>
                <a:latin typeface="Calibri" pitchFamily="34" charset="0"/>
              </a:rPr>
              <a:t>belirlemenin </a:t>
            </a:r>
            <a:r>
              <a:rPr lang="tr-TR" sz="1800" b="1" dirty="0">
                <a:solidFill>
                  <a:srgbClr val="0000FF"/>
                </a:solidFill>
                <a:latin typeface="Calibri" pitchFamily="34" charset="0"/>
              </a:rPr>
              <a:t>standart yöntemini daha önce belirtmiştik. Şimdi eşitsizlik çözümü için bazı </a:t>
            </a:r>
            <a:r>
              <a:rPr lang="tr-TR" sz="1800" b="1" dirty="0" smtClean="0">
                <a:solidFill>
                  <a:srgbClr val="0000FF"/>
                </a:solidFill>
                <a:latin typeface="Calibri" pitchFamily="34" charset="0"/>
              </a:rPr>
              <a:t>örnekler </a:t>
            </a:r>
            <a:r>
              <a:rPr lang="tr-TR" sz="1800" b="1" dirty="0">
                <a:solidFill>
                  <a:srgbClr val="0000FF"/>
                </a:solidFill>
                <a:latin typeface="Calibri" pitchFamily="34" charset="0"/>
              </a:rPr>
              <a:t>vereceğiz ve bir eşitsizliğin çözüm kümesinin aralıklar cinsinden ifade </a:t>
            </a:r>
            <a:r>
              <a:rPr lang="tr-TR" sz="1800" b="1" dirty="0" smtClean="0">
                <a:solidFill>
                  <a:srgbClr val="0000FF"/>
                </a:solidFill>
                <a:latin typeface="Calibri" pitchFamily="34" charset="0"/>
              </a:rPr>
              <a:t>edilebildiğini </a:t>
            </a:r>
            <a:r>
              <a:rPr lang="tr-TR" sz="1800" b="1" dirty="0">
                <a:solidFill>
                  <a:srgbClr val="0000FF"/>
                </a:solidFill>
                <a:latin typeface="Calibri" pitchFamily="34" charset="0"/>
              </a:rPr>
              <a:t>göreceğiz</a:t>
            </a:r>
            <a:endParaRPr lang="tr-TR" sz="1800" b="1" dirty="0">
              <a:solidFill>
                <a:srgbClr val="0000FF"/>
              </a:solidFill>
              <a:latin typeface="Calibri" pitchFamily="34" charset="0"/>
              <a:sym typeface="Symbol" pitchFamily="18" charset="2"/>
            </a:endParaRPr>
          </a:p>
        </p:txBody>
      </p:sp>
      <p:sp>
        <p:nvSpPr>
          <p:cNvPr id="27651" name="Text Box 3"/>
          <p:cNvSpPr txBox="1">
            <a:spLocks noChangeArrowheads="1"/>
          </p:cNvSpPr>
          <p:nvPr/>
        </p:nvSpPr>
        <p:spPr bwMode="auto">
          <a:xfrm>
            <a:off x="206375" y="1824038"/>
            <a:ext cx="8758238" cy="366712"/>
          </a:xfrm>
          <a:prstGeom prst="rect">
            <a:avLst/>
          </a:prstGeom>
          <a:noFill/>
          <a:ln w="9525">
            <a:noFill/>
            <a:miter lim="800000"/>
            <a:headEnd/>
            <a:tailEnd/>
          </a:ln>
        </p:spPr>
        <p:txBody>
          <a:bodyPr>
            <a:spAutoFit/>
          </a:bodyPr>
          <a:lstStyle/>
          <a:p>
            <a:pPr>
              <a:spcBef>
                <a:spcPct val="50000"/>
              </a:spcBef>
            </a:pPr>
            <a:r>
              <a:rPr lang="tr-TR" sz="1800" b="1" dirty="0">
                <a:solidFill>
                  <a:srgbClr val="FF0000"/>
                </a:solidFill>
                <a:latin typeface="Calibri" pitchFamily="34" charset="0"/>
              </a:rPr>
              <a:t>Örnek.</a:t>
            </a:r>
            <a:r>
              <a:rPr lang="tr-TR" sz="1800" dirty="0">
                <a:solidFill>
                  <a:srgbClr val="0000FF"/>
                </a:solidFill>
                <a:latin typeface="Calibri" pitchFamily="34" charset="0"/>
              </a:rPr>
              <a:t>  2</a:t>
            </a:r>
            <a:r>
              <a:rPr lang="tr-TR" sz="1800" i="1" dirty="0">
                <a:solidFill>
                  <a:srgbClr val="0000FF"/>
                </a:solidFill>
                <a:latin typeface="Calibri" pitchFamily="34" charset="0"/>
              </a:rPr>
              <a:t>x </a:t>
            </a:r>
            <a:r>
              <a:rPr lang="tr-TR" sz="1800" dirty="0">
                <a:solidFill>
                  <a:srgbClr val="0000FF"/>
                </a:solidFill>
                <a:latin typeface="Calibri" pitchFamily="34" charset="0"/>
              </a:rPr>
              <a:t>+ 1</a:t>
            </a:r>
            <a:r>
              <a:rPr lang="tr-TR" sz="1800" i="1" dirty="0">
                <a:solidFill>
                  <a:srgbClr val="0000FF"/>
                </a:solidFill>
                <a:latin typeface="Calibri" pitchFamily="34" charset="0"/>
              </a:rPr>
              <a:t> &lt; </a:t>
            </a:r>
            <a:r>
              <a:rPr lang="tr-TR" sz="1800" dirty="0">
                <a:solidFill>
                  <a:srgbClr val="0000FF"/>
                </a:solidFill>
                <a:latin typeface="Calibri" pitchFamily="34" charset="0"/>
              </a:rPr>
              <a:t>0</a:t>
            </a:r>
            <a:r>
              <a:rPr lang="tr-TR" sz="1800" i="1" dirty="0">
                <a:solidFill>
                  <a:srgbClr val="0000FF"/>
                </a:solidFill>
                <a:latin typeface="Calibri" pitchFamily="34" charset="0"/>
              </a:rPr>
              <a:t>  </a:t>
            </a:r>
            <a:r>
              <a:rPr lang="tr-TR" sz="1800" b="1" dirty="0">
                <a:solidFill>
                  <a:srgbClr val="0000FF"/>
                </a:solidFill>
                <a:latin typeface="Calibri" pitchFamily="34" charset="0"/>
              </a:rPr>
              <a:t>eşitsizliğini düşünelim.</a:t>
            </a:r>
          </a:p>
        </p:txBody>
      </p:sp>
      <p:sp>
        <p:nvSpPr>
          <p:cNvPr id="27652" name="Line 4"/>
          <p:cNvSpPr>
            <a:spLocks noChangeShapeType="1"/>
          </p:cNvSpPr>
          <p:nvPr/>
        </p:nvSpPr>
        <p:spPr bwMode="auto">
          <a:xfrm>
            <a:off x="685800" y="5226050"/>
            <a:ext cx="8001000" cy="0"/>
          </a:xfrm>
          <a:prstGeom prst="line">
            <a:avLst/>
          </a:prstGeom>
          <a:noFill/>
          <a:ln w="9525">
            <a:solidFill>
              <a:schemeClr val="tx1"/>
            </a:solidFill>
            <a:round/>
            <a:headEnd/>
            <a:tailEnd/>
          </a:ln>
        </p:spPr>
        <p:txBody>
          <a:bodyPr wrap="none" anchor="ctr"/>
          <a:lstStyle/>
          <a:p>
            <a:endParaRPr lang="tr-TR">
              <a:latin typeface="Calibri" pitchFamily="34" charset="0"/>
            </a:endParaRPr>
          </a:p>
        </p:txBody>
      </p:sp>
      <p:grpSp>
        <p:nvGrpSpPr>
          <p:cNvPr id="2" name="Group 5"/>
          <p:cNvGrpSpPr>
            <a:grpSpLocks/>
          </p:cNvGrpSpPr>
          <p:nvPr/>
        </p:nvGrpSpPr>
        <p:grpSpPr bwMode="auto">
          <a:xfrm>
            <a:off x="3225800" y="4768850"/>
            <a:ext cx="695325" cy="482600"/>
            <a:chOff x="2032" y="1536"/>
            <a:chExt cx="438" cy="304"/>
          </a:xfrm>
        </p:grpSpPr>
        <p:sp>
          <p:nvSpPr>
            <p:cNvPr id="22543" name="Oval 6"/>
            <p:cNvSpPr>
              <a:spLocks noChangeArrowheads="1"/>
            </p:cNvSpPr>
            <p:nvPr/>
          </p:nvSpPr>
          <p:spPr bwMode="auto">
            <a:xfrm>
              <a:off x="2236" y="1792"/>
              <a:ext cx="48" cy="48"/>
            </a:xfrm>
            <a:prstGeom prst="ellipse">
              <a:avLst/>
            </a:prstGeom>
            <a:solidFill>
              <a:schemeClr val="bg1"/>
            </a:solidFill>
            <a:ln w="9525">
              <a:solidFill>
                <a:srgbClr val="FF0000"/>
              </a:solidFill>
              <a:round/>
              <a:headEnd/>
              <a:tailEnd/>
            </a:ln>
          </p:spPr>
          <p:txBody>
            <a:bodyPr wrap="none" anchor="ctr"/>
            <a:lstStyle/>
            <a:p>
              <a:endParaRPr lang="tr-TR">
                <a:latin typeface="Calibri" pitchFamily="34" charset="0"/>
              </a:endParaRPr>
            </a:p>
          </p:txBody>
        </p:sp>
        <p:sp>
          <p:nvSpPr>
            <p:cNvPr id="22544" name="Text Box 7"/>
            <p:cNvSpPr txBox="1">
              <a:spLocks noChangeArrowheads="1"/>
            </p:cNvSpPr>
            <p:nvPr/>
          </p:nvSpPr>
          <p:spPr bwMode="auto">
            <a:xfrm>
              <a:off x="2032" y="1536"/>
              <a:ext cx="438" cy="231"/>
            </a:xfrm>
            <a:prstGeom prst="rect">
              <a:avLst/>
            </a:prstGeom>
            <a:noFill/>
            <a:ln w="9525">
              <a:noFill/>
              <a:miter lim="800000"/>
              <a:headEnd/>
              <a:tailEnd/>
            </a:ln>
          </p:spPr>
          <p:txBody>
            <a:bodyPr>
              <a:spAutoFit/>
            </a:bodyPr>
            <a:lstStyle/>
            <a:p>
              <a:pPr>
                <a:spcBef>
                  <a:spcPct val="50000"/>
                </a:spcBef>
              </a:pPr>
              <a:r>
                <a:rPr lang="tr-TR" sz="1800">
                  <a:latin typeface="Calibri" pitchFamily="34" charset="0"/>
                </a:rPr>
                <a:t>-1/2</a:t>
              </a:r>
              <a:endParaRPr lang="en-AU" sz="1800">
                <a:latin typeface="Calibri" pitchFamily="34" charset="0"/>
              </a:endParaRPr>
            </a:p>
          </p:txBody>
        </p:sp>
      </p:grpSp>
      <p:sp>
        <p:nvSpPr>
          <p:cNvPr id="27656" name="Line 8"/>
          <p:cNvSpPr>
            <a:spLocks noChangeShapeType="1"/>
          </p:cNvSpPr>
          <p:nvPr/>
        </p:nvSpPr>
        <p:spPr bwMode="auto">
          <a:xfrm flipV="1">
            <a:off x="304800" y="5218113"/>
            <a:ext cx="3235325" cy="7937"/>
          </a:xfrm>
          <a:prstGeom prst="line">
            <a:avLst/>
          </a:prstGeom>
          <a:noFill/>
          <a:ln w="57150">
            <a:solidFill>
              <a:srgbClr val="FF0000"/>
            </a:solidFill>
            <a:round/>
            <a:headEnd/>
            <a:tailEnd/>
          </a:ln>
        </p:spPr>
        <p:txBody>
          <a:bodyPr wrap="none" anchor="ctr"/>
          <a:lstStyle/>
          <a:p>
            <a:endParaRPr lang="tr-TR">
              <a:latin typeface="Calibri" pitchFamily="34" charset="0"/>
            </a:endParaRPr>
          </a:p>
        </p:txBody>
      </p:sp>
      <p:grpSp>
        <p:nvGrpSpPr>
          <p:cNvPr id="3" name="Group 9"/>
          <p:cNvGrpSpPr>
            <a:grpSpLocks/>
          </p:cNvGrpSpPr>
          <p:nvPr/>
        </p:nvGrpSpPr>
        <p:grpSpPr bwMode="auto">
          <a:xfrm>
            <a:off x="4013200" y="4768850"/>
            <a:ext cx="381000" cy="482600"/>
            <a:chOff x="2528" y="1536"/>
            <a:chExt cx="240" cy="304"/>
          </a:xfrm>
        </p:grpSpPr>
        <p:sp>
          <p:nvSpPr>
            <p:cNvPr id="22541" name="Text Box 10"/>
            <p:cNvSpPr txBox="1">
              <a:spLocks noChangeArrowheads="1"/>
            </p:cNvSpPr>
            <p:nvPr/>
          </p:nvSpPr>
          <p:spPr bwMode="auto">
            <a:xfrm>
              <a:off x="2528" y="1536"/>
              <a:ext cx="240" cy="231"/>
            </a:xfrm>
            <a:prstGeom prst="rect">
              <a:avLst/>
            </a:prstGeom>
            <a:noFill/>
            <a:ln w="9525">
              <a:noFill/>
              <a:miter lim="800000"/>
              <a:headEnd/>
              <a:tailEnd/>
            </a:ln>
          </p:spPr>
          <p:txBody>
            <a:bodyPr>
              <a:spAutoFit/>
            </a:bodyPr>
            <a:lstStyle/>
            <a:p>
              <a:pPr>
                <a:spcBef>
                  <a:spcPct val="50000"/>
                </a:spcBef>
              </a:pPr>
              <a:r>
                <a:rPr lang="tr-TR" sz="1800">
                  <a:latin typeface="Calibri" pitchFamily="34" charset="0"/>
                </a:rPr>
                <a:t>0</a:t>
              </a:r>
              <a:endParaRPr lang="en-AU" sz="1800">
                <a:latin typeface="Calibri" pitchFamily="34" charset="0"/>
              </a:endParaRPr>
            </a:p>
          </p:txBody>
        </p:sp>
        <p:sp>
          <p:nvSpPr>
            <p:cNvPr id="22542" name="Oval 11"/>
            <p:cNvSpPr>
              <a:spLocks noChangeArrowheads="1"/>
            </p:cNvSpPr>
            <p:nvPr/>
          </p:nvSpPr>
          <p:spPr bwMode="auto">
            <a:xfrm>
              <a:off x="2592" y="1792"/>
              <a:ext cx="48" cy="48"/>
            </a:xfrm>
            <a:prstGeom prst="ellipse">
              <a:avLst/>
            </a:prstGeom>
            <a:solidFill>
              <a:schemeClr val="bg1"/>
            </a:solidFill>
            <a:ln w="9525">
              <a:solidFill>
                <a:srgbClr val="FF0000"/>
              </a:solidFill>
              <a:round/>
              <a:headEnd/>
              <a:tailEnd/>
            </a:ln>
          </p:spPr>
          <p:txBody>
            <a:bodyPr wrap="none" anchor="ctr"/>
            <a:lstStyle/>
            <a:p>
              <a:endParaRPr lang="tr-TR">
                <a:latin typeface="Calibri" pitchFamily="34" charset="0"/>
              </a:endParaRPr>
            </a:p>
          </p:txBody>
        </p:sp>
      </p:grpSp>
      <p:grpSp>
        <p:nvGrpSpPr>
          <p:cNvPr id="4" name="Group 12"/>
          <p:cNvGrpSpPr>
            <a:grpSpLocks/>
          </p:cNvGrpSpPr>
          <p:nvPr/>
        </p:nvGrpSpPr>
        <p:grpSpPr bwMode="auto">
          <a:xfrm>
            <a:off x="5105400" y="4768850"/>
            <a:ext cx="381000" cy="508000"/>
            <a:chOff x="3216" y="1536"/>
            <a:chExt cx="240" cy="320"/>
          </a:xfrm>
        </p:grpSpPr>
        <p:sp>
          <p:nvSpPr>
            <p:cNvPr id="22539" name="Text Box 13"/>
            <p:cNvSpPr txBox="1">
              <a:spLocks noChangeArrowheads="1"/>
            </p:cNvSpPr>
            <p:nvPr/>
          </p:nvSpPr>
          <p:spPr bwMode="auto">
            <a:xfrm>
              <a:off x="3216" y="1536"/>
              <a:ext cx="240" cy="231"/>
            </a:xfrm>
            <a:prstGeom prst="rect">
              <a:avLst/>
            </a:prstGeom>
            <a:noFill/>
            <a:ln w="9525">
              <a:noFill/>
              <a:miter lim="800000"/>
              <a:headEnd/>
              <a:tailEnd/>
            </a:ln>
          </p:spPr>
          <p:txBody>
            <a:bodyPr>
              <a:spAutoFit/>
            </a:bodyPr>
            <a:lstStyle/>
            <a:p>
              <a:pPr>
                <a:spcBef>
                  <a:spcPct val="50000"/>
                </a:spcBef>
              </a:pPr>
              <a:r>
                <a:rPr lang="tr-TR" sz="1800">
                  <a:latin typeface="Calibri" pitchFamily="34" charset="0"/>
                </a:rPr>
                <a:t>1  </a:t>
              </a:r>
              <a:endParaRPr lang="en-AU" sz="1800">
                <a:latin typeface="Calibri" pitchFamily="34" charset="0"/>
              </a:endParaRPr>
            </a:p>
          </p:txBody>
        </p:sp>
        <p:sp>
          <p:nvSpPr>
            <p:cNvPr id="22540" name="Oval 14"/>
            <p:cNvSpPr>
              <a:spLocks noChangeArrowheads="1"/>
            </p:cNvSpPr>
            <p:nvPr/>
          </p:nvSpPr>
          <p:spPr bwMode="auto">
            <a:xfrm>
              <a:off x="3296" y="1808"/>
              <a:ext cx="48" cy="48"/>
            </a:xfrm>
            <a:prstGeom prst="ellipse">
              <a:avLst/>
            </a:prstGeom>
            <a:solidFill>
              <a:schemeClr val="bg1"/>
            </a:solidFill>
            <a:ln w="9525">
              <a:solidFill>
                <a:srgbClr val="FF0000"/>
              </a:solidFill>
              <a:round/>
              <a:headEnd/>
              <a:tailEnd/>
            </a:ln>
          </p:spPr>
          <p:txBody>
            <a:bodyPr wrap="none" anchor="ctr"/>
            <a:lstStyle/>
            <a:p>
              <a:endParaRPr lang="tr-TR">
                <a:latin typeface="Calibri" pitchFamily="34" charset="0"/>
              </a:endParaRPr>
            </a:p>
          </p:txBody>
        </p:sp>
      </p:grpSp>
      <p:sp>
        <p:nvSpPr>
          <p:cNvPr id="41986" name="Text Box 2"/>
          <p:cNvSpPr txBox="1">
            <a:spLocks noChangeArrowheads="1"/>
          </p:cNvSpPr>
          <p:nvPr/>
        </p:nvSpPr>
        <p:spPr bwMode="auto">
          <a:xfrm>
            <a:off x="1116013" y="2466975"/>
            <a:ext cx="5338762" cy="366713"/>
          </a:xfrm>
          <a:prstGeom prst="rect">
            <a:avLst/>
          </a:prstGeom>
          <a:noFill/>
          <a:ln w="9525">
            <a:noFill/>
            <a:miter lim="800000"/>
            <a:headEnd/>
            <a:tailEnd/>
          </a:ln>
        </p:spPr>
        <p:txBody>
          <a:bodyPr>
            <a:spAutoFit/>
          </a:bodyPr>
          <a:lstStyle/>
          <a:p>
            <a:pPr>
              <a:spcBef>
                <a:spcPct val="50000"/>
              </a:spcBef>
            </a:pPr>
            <a:r>
              <a:rPr lang="tr-TR" sz="1800" dirty="0">
                <a:solidFill>
                  <a:srgbClr val="0000FF"/>
                </a:solidFill>
                <a:latin typeface="Calibri" pitchFamily="34" charset="0"/>
              </a:rPr>
              <a:t>	</a:t>
            </a:r>
            <a:r>
              <a:rPr lang="tr-TR" sz="1800" i="1" dirty="0">
                <a:solidFill>
                  <a:srgbClr val="0000FF"/>
                </a:solidFill>
                <a:latin typeface="Calibri" pitchFamily="34" charset="0"/>
              </a:rPr>
              <a:t> </a:t>
            </a:r>
            <a:r>
              <a:rPr lang="tr-TR" sz="1800" dirty="0">
                <a:solidFill>
                  <a:srgbClr val="0000FF"/>
                </a:solidFill>
                <a:latin typeface="Calibri" pitchFamily="34" charset="0"/>
              </a:rPr>
              <a:t>2</a:t>
            </a:r>
            <a:r>
              <a:rPr lang="tr-TR" sz="1800" i="1" dirty="0">
                <a:solidFill>
                  <a:srgbClr val="0000FF"/>
                </a:solidFill>
                <a:latin typeface="Calibri" pitchFamily="34" charset="0"/>
              </a:rPr>
              <a:t>x </a:t>
            </a:r>
            <a:r>
              <a:rPr lang="tr-TR" sz="1800" dirty="0">
                <a:solidFill>
                  <a:srgbClr val="0000FF"/>
                </a:solidFill>
                <a:latin typeface="Calibri" pitchFamily="34" charset="0"/>
              </a:rPr>
              <a:t>+</a:t>
            </a:r>
            <a:r>
              <a:rPr lang="tr-TR" sz="1800" i="1" dirty="0">
                <a:solidFill>
                  <a:srgbClr val="0000FF"/>
                </a:solidFill>
                <a:latin typeface="Calibri" pitchFamily="34" charset="0"/>
              </a:rPr>
              <a:t> </a:t>
            </a:r>
            <a:r>
              <a:rPr lang="tr-TR" sz="1800" dirty="0">
                <a:solidFill>
                  <a:srgbClr val="0000FF"/>
                </a:solidFill>
                <a:latin typeface="Calibri" pitchFamily="34" charset="0"/>
              </a:rPr>
              <a:t>1</a:t>
            </a:r>
            <a:r>
              <a:rPr lang="tr-TR" sz="1800" i="1" dirty="0">
                <a:solidFill>
                  <a:srgbClr val="0000FF"/>
                </a:solidFill>
                <a:latin typeface="Calibri" pitchFamily="34" charset="0"/>
              </a:rPr>
              <a:t> &lt; </a:t>
            </a:r>
            <a:r>
              <a:rPr lang="tr-TR" sz="1800" dirty="0">
                <a:solidFill>
                  <a:srgbClr val="0000FF"/>
                </a:solidFill>
                <a:latin typeface="Calibri" pitchFamily="34" charset="0"/>
              </a:rPr>
              <a:t>0</a:t>
            </a:r>
            <a:r>
              <a:rPr lang="tr-TR" sz="1800" i="1" dirty="0">
                <a:solidFill>
                  <a:srgbClr val="0000FF"/>
                </a:solidFill>
                <a:latin typeface="Calibri" pitchFamily="34" charset="0"/>
              </a:rPr>
              <a:t>  </a:t>
            </a:r>
            <a:r>
              <a:rPr lang="tr-TR" sz="1800" dirty="0">
                <a:solidFill>
                  <a:srgbClr val="0000FF"/>
                </a:solidFill>
                <a:latin typeface="Calibri" pitchFamily="34" charset="0"/>
                <a:sym typeface="Symbol" pitchFamily="18" charset="2"/>
              </a:rPr>
              <a:t>  </a:t>
            </a:r>
            <a:r>
              <a:rPr lang="tr-TR" sz="1800" dirty="0">
                <a:solidFill>
                  <a:srgbClr val="0000FF"/>
                </a:solidFill>
                <a:latin typeface="Calibri" pitchFamily="34" charset="0"/>
              </a:rPr>
              <a:t>2</a:t>
            </a:r>
            <a:r>
              <a:rPr lang="tr-TR" sz="1800" i="1" dirty="0">
                <a:solidFill>
                  <a:srgbClr val="0000FF"/>
                </a:solidFill>
                <a:latin typeface="Calibri" pitchFamily="34" charset="0"/>
              </a:rPr>
              <a:t>x &lt; </a:t>
            </a:r>
            <a:r>
              <a:rPr lang="tr-TR" sz="1800" dirty="0">
                <a:solidFill>
                  <a:srgbClr val="0000FF"/>
                </a:solidFill>
                <a:latin typeface="Calibri" pitchFamily="34" charset="0"/>
              </a:rPr>
              <a:t>-1</a:t>
            </a:r>
            <a:r>
              <a:rPr lang="tr-TR" sz="1800" i="1" dirty="0">
                <a:solidFill>
                  <a:srgbClr val="0000FF"/>
                </a:solidFill>
                <a:latin typeface="Calibri" pitchFamily="34" charset="0"/>
              </a:rPr>
              <a:t>  </a:t>
            </a:r>
            <a:r>
              <a:rPr lang="tr-TR" sz="1800" dirty="0">
                <a:solidFill>
                  <a:srgbClr val="0000FF"/>
                </a:solidFill>
                <a:latin typeface="Calibri" pitchFamily="34" charset="0"/>
                <a:sym typeface="Symbol" pitchFamily="18" charset="2"/>
              </a:rPr>
              <a:t>  </a:t>
            </a:r>
            <a:r>
              <a:rPr lang="tr-TR" sz="1800" i="1" dirty="0">
                <a:solidFill>
                  <a:srgbClr val="0000FF"/>
                </a:solidFill>
                <a:latin typeface="Calibri" pitchFamily="34" charset="0"/>
              </a:rPr>
              <a:t>x &lt; </a:t>
            </a:r>
            <a:r>
              <a:rPr lang="tr-TR" sz="1800" dirty="0">
                <a:solidFill>
                  <a:srgbClr val="0000FF"/>
                </a:solidFill>
                <a:latin typeface="Calibri" pitchFamily="34" charset="0"/>
              </a:rPr>
              <a:t>-1/2</a:t>
            </a:r>
            <a:r>
              <a:rPr lang="tr-TR" sz="1800" i="1" dirty="0">
                <a:solidFill>
                  <a:srgbClr val="0000FF"/>
                </a:solidFill>
                <a:latin typeface="Calibri" pitchFamily="34" charset="0"/>
              </a:rPr>
              <a:t>.</a:t>
            </a:r>
          </a:p>
        </p:txBody>
      </p:sp>
      <p:sp>
        <p:nvSpPr>
          <p:cNvPr id="41987" name="Text Box 3"/>
          <p:cNvSpPr txBox="1">
            <a:spLocks noChangeArrowheads="1"/>
          </p:cNvSpPr>
          <p:nvPr/>
        </p:nvSpPr>
        <p:spPr bwMode="auto">
          <a:xfrm>
            <a:off x="227013" y="3071813"/>
            <a:ext cx="8758237" cy="915987"/>
          </a:xfrm>
          <a:prstGeom prst="rect">
            <a:avLst/>
          </a:prstGeom>
          <a:noFill/>
          <a:ln w="9525">
            <a:noFill/>
            <a:miter lim="800000"/>
            <a:headEnd/>
            <a:tailEnd/>
          </a:ln>
        </p:spPr>
        <p:txBody>
          <a:bodyPr>
            <a:spAutoFit/>
          </a:bodyPr>
          <a:lstStyle/>
          <a:p>
            <a:pPr algn="just">
              <a:spcBef>
                <a:spcPct val="50000"/>
              </a:spcBef>
            </a:pPr>
            <a:r>
              <a:rPr lang="tr-TR" sz="1800" b="1">
                <a:solidFill>
                  <a:srgbClr val="0000FF"/>
                </a:solidFill>
                <a:latin typeface="Calibri" pitchFamily="34" charset="0"/>
              </a:rPr>
              <a:t>Yukarıdaki eşitsizlikler dizisindeki her eşitsizlik diğerine denktir ve son eşitsizliğin çözüm kümesinin</a:t>
            </a:r>
            <a:r>
              <a:rPr lang="tr-TR" sz="1800">
                <a:solidFill>
                  <a:srgbClr val="0000FF"/>
                </a:solidFill>
                <a:latin typeface="Calibri" pitchFamily="34" charset="0"/>
              </a:rPr>
              <a:t> </a:t>
            </a:r>
            <a:r>
              <a:rPr lang="tr-TR" sz="1800">
                <a:latin typeface="Calibri" pitchFamily="34" charset="0"/>
              </a:rPr>
              <a:t>(-</a:t>
            </a:r>
            <a:r>
              <a:rPr lang="tr-TR" sz="1800">
                <a:latin typeface="Calibri" pitchFamily="34" charset="0"/>
                <a:sym typeface="Symbol" pitchFamily="18" charset="2"/>
              </a:rPr>
              <a:t> , -1/2</a:t>
            </a:r>
            <a:r>
              <a:rPr lang="tr-TR" sz="1800">
                <a:latin typeface="Calibri" pitchFamily="34" charset="0"/>
              </a:rPr>
              <a:t>)</a:t>
            </a:r>
            <a:r>
              <a:rPr lang="tr-TR" sz="1800">
                <a:solidFill>
                  <a:srgbClr val="0000FF"/>
                </a:solidFill>
                <a:latin typeface="Calibri" pitchFamily="34" charset="0"/>
              </a:rPr>
              <a:t>  </a:t>
            </a:r>
            <a:r>
              <a:rPr lang="tr-TR" sz="1800" b="1">
                <a:solidFill>
                  <a:srgbClr val="0000FF"/>
                </a:solidFill>
                <a:latin typeface="Calibri" pitchFamily="34" charset="0"/>
              </a:rPr>
              <a:t>aralığı</a:t>
            </a:r>
            <a:r>
              <a:rPr lang="tr-TR" sz="1800">
                <a:solidFill>
                  <a:srgbClr val="0000FF"/>
                </a:solidFill>
                <a:latin typeface="Calibri" pitchFamily="34" charset="0"/>
              </a:rPr>
              <a:t> </a:t>
            </a:r>
            <a:r>
              <a:rPr lang="tr-TR" sz="1800" b="1">
                <a:solidFill>
                  <a:srgbClr val="0000FF"/>
                </a:solidFill>
                <a:latin typeface="Calibri" pitchFamily="34" charset="0"/>
              </a:rPr>
              <a:t>olduğu açıktır v</a:t>
            </a:r>
            <a:r>
              <a:rPr lang="tr-TR" sz="1800" b="1">
                <a:solidFill>
                  <a:srgbClr val="0000FF"/>
                </a:solidFill>
                <a:latin typeface="Calibri" pitchFamily="34" charset="0"/>
                <a:sym typeface="Symbol" pitchFamily="18" charset="2"/>
              </a:rPr>
              <a:t>e sayı ekseni üzerinde aşağıdaki gibi gösterilebilir.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3" fill="hold" grpId="0" nodeType="clickEffect">
                                  <p:stCondLst>
                                    <p:cond delay="0"/>
                                  </p:stCondLst>
                                  <p:iterate type="wd">
                                    <p:tmPct val="100000"/>
                                  </p:iterate>
                                  <p:childTnLst>
                                    <p:set>
                                      <p:cBhvr>
                                        <p:cTn id="6" dur="1" fill="hold">
                                          <p:stCondLst>
                                            <p:cond delay="0"/>
                                          </p:stCondLst>
                                        </p:cTn>
                                        <p:tgtEl>
                                          <p:spTgt spid="27650"/>
                                        </p:tgtEl>
                                        <p:attrNameLst>
                                          <p:attrName>style.visibility</p:attrName>
                                        </p:attrNameLst>
                                      </p:cBhvr>
                                      <p:to>
                                        <p:strVal val="visible"/>
                                      </p:to>
                                    </p:set>
                                    <p:animEffect transition="in" filter="strips(upRight)">
                                      <p:cBhvr>
                                        <p:cTn id="7" dur="300"/>
                                        <p:tgtEl>
                                          <p:spTgt spid="27650"/>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3" fill="hold" grpId="0" nodeType="clickEffect">
                                  <p:stCondLst>
                                    <p:cond delay="0"/>
                                  </p:stCondLst>
                                  <p:iterate type="wd">
                                    <p:tmPct val="100000"/>
                                  </p:iterate>
                                  <p:childTnLst>
                                    <p:set>
                                      <p:cBhvr>
                                        <p:cTn id="11" dur="1" fill="hold">
                                          <p:stCondLst>
                                            <p:cond delay="0"/>
                                          </p:stCondLst>
                                        </p:cTn>
                                        <p:tgtEl>
                                          <p:spTgt spid="27651"/>
                                        </p:tgtEl>
                                        <p:attrNameLst>
                                          <p:attrName>style.visibility</p:attrName>
                                        </p:attrNameLst>
                                      </p:cBhvr>
                                      <p:to>
                                        <p:strVal val="visible"/>
                                      </p:to>
                                    </p:set>
                                    <p:animEffect transition="in" filter="strips(upRight)">
                                      <p:cBhvr>
                                        <p:cTn id="12" dur="300"/>
                                        <p:tgtEl>
                                          <p:spTgt spid="27651"/>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3" fill="hold" grpId="0" nodeType="clickEffect">
                                  <p:stCondLst>
                                    <p:cond delay="0"/>
                                  </p:stCondLst>
                                  <p:iterate type="wd">
                                    <p:tmPct val="100000"/>
                                  </p:iterate>
                                  <p:childTnLst>
                                    <p:set>
                                      <p:cBhvr>
                                        <p:cTn id="16" dur="1" fill="hold">
                                          <p:stCondLst>
                                            <p:cond delay="0"/>
                                          </p:stCondLst>
                                        </p:cTn>
                                        <p:tgtEl>
                                          <p:spTgt spid="41986"/>
                                        </p:tgtEl>
                                        <p:attrNameLst>
                                          <p:attrName>style.visibility</p:attrName>
                                        </p:attrNameLst>
                                      </p:cBhvr>
                                      <p:to>
                                        <p:strVal val="visible"/>
                                      </p:to>
                                    </p:set>
                                    <p:animEffect transition="in" filter="strips(upRight)">
                                      <p:cBhvr>
                                        <p:cTn id="17" dur="300"/>
                                        <p:tgtEl>
                                          <p:spTgt spid="41986"/>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3" fill="hold" grpId="0" nodeType="clickEffect">
                                  <p:stCondLst>
                                    <p:cond delay="0"/>
                                  </p:stCondLst>
                                  <p:iterate type="wd">
                                    <p:tmPct val="100000"/>
                                  </p:iterate>
                                  <p:childTnLst>
                                    <p:set>
                                      <p:cBhvr>
                                        <p:cTn id="21" dur="1" fill="hold">
                                          <p:stCondLst>
                                            <p:cond delay="0"/>
                                          </p:stCondLst>
                                        </p:cTn>
                                        <p:tgtEl>
                                          <p:spTgt spid="41987"/>
                                        </p:tgtEl>
                                        <p:attrNameLst>
                                          <p:attrName>style.visibility</p:attrName>
                                        </p:attrNameLst>
                                      </p:cBhvr>
                                      <p:to>
                                        <p:strVal val="visible"/>
                                      </p:to>
                                    </p:set>
                                    <p:animEffect transition="in" filter="strips(upRight)">
                                      <p:cBhvr>
                                        <p:cTn id="22" dur="300"/>
                                        <p:tgtEl>
                                          <p:spTgt spid="41987"/>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7652"/>
                                        </p:tgtEl>
                                        <p:attrNameLst>
                                          <p:attrName>style.visibility</p:attrName>
                                        </p:attrNameLst>
                                      </p:cBhvr>
                                      <p:to>
                                        <p:strVal val="visible"/>
                                      </p:to>
                                    </p:set>
                                    <p:animEffect transition="in" filter="wipe(left)">
                                      <p:cBhvr>
                                        <p:cTn id="27" dur="500"/>
                                        <p:tgtEl>
                                          <p:spTgt spid="27652"/>
                                        </p:tgtEl>
                                      </p:cBhvr>
                                    </p:animEffect>
                                  </p:childTnLst>
                                </p:cTn>
                              </p:par>
                            </p:childTnLst>
                          </p:cTn>
                        </p:par>
                      </p:childTnLst>
                    </p:cTn>
                  </p:par>
                  <p:par>
                    <p:cTn id="28" fill="hold">
                      <p:stCondLst>
                        <p:cond delay="indefinite"/>
                      </p:stCondLst>
                      <p:childTnLst>
                        <p:par>
                          <p:cTn id="29" fill="hold">
                            <p:stCondLst>
                              <p:cond delay="0"/>
                            </p:stCondLst>
                            <p:childTnLst>
                              <p:par>
                                <p:cTn id="30" presetID="23" presetClass="entr" presetSubtype="16" fill="hold" nodeType="clickEffect">
                                  <p:stCondLst>
                                    <p:cond delay="0"/>
                                  </p:stCondLst>
                                  <p:childTnLst>
                                    <p:set>
                                      <p:cBhvr>
                                        <p:cTn id="31" dur="1" fill="hold">
                                          <p:stCondLst>
                                            <p:cond delay="0"/>
                                          </p:stCondLst>
                                        </p:cTn>
                                        <p:tgtEl>
                                          <p:spTgt spid="3"/>
                                        </p:tgtEl>
                                        <p:attrNameLst>
                                          <p:attrName>style.visibility</p:attrName>
                                        </p:attrNameLst>
                                      </p:cBhvr>
                                      <p:to>
                                        <p:strVal val="visible"/>
                                      </p:to>
                                    </p:set>
                                    <p:anim calcmode="lin" valueType="num">
                                      <p:cBhvr>
                                        <p:cTn id="32" dur="500" fill="hold"/>
                                        <p:tgtEl>
                                          <p:spTgt spid="3"/>
                                        </p:tgtEl>
                                        <p:attrNameLst>
                                          <p:attrName>ppt_w</p:attrName>
                                        </p:attrNameLst>
                                      </p:cBhvr>
                                      <p:tavLst>
                                        <p:tav tm="0">
                                          <p:val>
                                            <p:fltVal val="0"/>
                                          </p:val>
                                        </p:tav>
                                        <p:tav tm="100000">
                                          <p:val>
                                            <p:strVal val="#ppt_w"/>
                                          </p:val>
                                        </p:tav>
                                      </p:tavLst>
                                    </p:anim>
                                    <p:anim calcmode="lin" valueType="num">
                                      <p:cBhvr>
                                        <p:cTn id="33" dur="500" fill="hold"/>
                                        <p:tgtEl>
                                          <p:spTgt spid="3"/>
                                        </p:tgtEl>
                                        <p:attrNameLst>
                                          <p:attrName>ppt_h</p:attrName>
                                        </p:attrNameLst>
                                      </p:cBhvr>
                                      <p:tavLst>
                                        <p:tav tm="0">
                                          <p:val>
                                            <p:fltVal val="0"/>
                                          </p:val>
                                        </p:tav>
                                        <p:tav tm="100000">
                                          <p:val>
                                            <p:strVal val="#ppt_h"/>
                                          </p:val>
                                        </p:tav>
                                      </p:tavLst>
                                    </p:anim>
                                  </p:childTnLst>
                                </p:cTn>
                              </p:par>
                            </p:childTnLst>
                          </p:cTn>
                        </p:par>
                      </p:childTnLst>
                    </p:cTn>
                  </p:par>
                  <p:par>
                    <p:cTn id="34" fill="hold">
                      <p:stCondLst>
                        <p:cond delay="indefinite"/>
                      </p:stCondLst>
                      <p:childTnLst>
                        <p:par>
                          <p:cTn id="35" fill="hold">
                            <p:stCondLst>
                              <p:cond delay="0"/>
                            </p:stCondLst>
                            <p:childTnLst>
                              <p:par>
                                <p:cTn id="36" presetID="23" presetClass="entr" presetSubtype="16" fill="hold" nodeType="clickEffect">
                                  <p:stCondLst>
                                    <p:cond delay="0"/>
                                  </p:stCondLst>
                                  <p:childTnLst>
                                    <p:set>
                                      <p:cBhvr>
                                        <p:cTn id="37" dur="1" fill="hold">
                                          <p:stCondLst>
                                            <p:cond delay="0"/>
                                          </p:stCondLst>
                                        </p:cTn>
                                        <p:tgtEl>
                                          <p:spTgt spid="4"/>
                                        </p:tgtEl>
                                        <p:attrNameLst>
                                          <p:attrName>style.visibility</p:attrName>
                                        </p:attrNameLst>
                                      </p:cBhvr>
                                      <p:to>
                                        <p:strVal val="visible"/>
                                      </p:to>
                                    </p:set>
                                    <p:anim calcmode="lin" valueType="num">
                                      <p:cBhvr>
                                        <p:cTn id="38" dur="500" fill="hold"/>
                                        <p:tgtEl>
                                          <p:spTgt spid="4"/>
                                        </p:tgtEl>
                                        <p:attrNameLst>
                                          <p:attrName>ppt_w</p:attrName>
                                        </p:attrNameLst>
                                      </p:cBhvr>
                                      <p:tavLst>
                                        <p:tav tm="0">
                                          <p:val>
                                            <p:fltVal val="0"/>
                                          </p:val>
                                        </p:tav>
                                        <p:tav tm="100000">
                                          <p:val>
                                            <p:strVal val="#ppt_w"/>
                                          </p:val>
                                        </p:tav>
                                      </p:tavLst>
                                    </p:anim>
                                    <p:anim calcmode="lin" valueType="num">
                                      <p:cBhvr>
                                        <p:cTn id="39" dur="500" fill="hold"/>
                                        <p:tgtEl>
                                          <p:spTgt spid="4"/>
                                        </p:tgtEl>
                                        <p:attrNameLst>
                                          <p:attrName>ppt_h</p:attrName>
                                        </p:attrNameLst>
                                      </p:cBhvr>
                                      <p:tavLst>
                                        <p:tav tm="0">
                                          <p:val>
                                            <p:fltVal val="0"/>
                                          </p:val>
                                        </p:tav>
                                        <p:tav tm="100000">
                                          <p:val>
                                            <p:strVal val="#ppt_h"/>
                                          </p:val>
                                        </p:tav>
                                      </p:tavLst>
                                    </p:anim>
                                  </p:childTnLst>
                                </p:cTn>
                              </p:par>
                            </p:childTnLst>
                          </p:cTn>
                        </p:par>
                      </p:childTnLst>
                    </p:cTn>
                  </p:par>
                  <p:par>
                    <p:cTn id="40" fill="hold">
                      <p:stCondLst>
                        <p:cond delay="indefinite"/>
                      </p:stCondLst>
                      <p:childTnLst>
                        <p:par>
                          <p:cTn id="41" fill="hold">
                            <p:stCondLst>
                              <p:cond delay="0"/>
                            </p:stCondLst>
                            <p:childTnLst>
                              <p:par>
                                <p:cTn id="42" presetID="23" presetClass="entr" presetSubtype="16" fill="hold" nodeType="clickEffect">
                                  <p:stCondLst>
                                    <p:cond delay="0"/>
                                  </p:stCondLst>
                                  <p:childTnLst>
                                    <p:set>
                                      <p:cBhvr>
                                        <p:cTn id="43" dur="1" fill="hold">
                                          <p:stCondLst>
                                            <p:cond delay="0"/>
                                          </p:stCondLst>
                                        </p:cTn>
                                        <p:tgtEl>
                                          <p:spTgt spid="2"/>
                                        </p:tgtEl>
                                        <p:attrNameLst>
                                          <p:attrName>style.visibility</p:attrName>
                                        </p:attrNameLst>
                                      </p:cBhvr>
                                      <p:to>
                                        <p:strVal val="visible"/>
                                      </p:to>
                                    </p:set>
                                    <p:anim calcmode="lin" valueType="num">
                                      <p:cBhvr>
                                        <p:cTn id="44" dur="500" fill="hold"/>
                                        <p:tgtEl>
                                          <p:spTgt spid="2"/>
                                        </p:tgtEl>
                                        <p:attrNameLst>
                                          <p:attrName>ppt_w</p:attrName>
                                        </p:attrNameLst>
                                      </p:cBhvr>
                                      <p:tavLst>
                                        <p:tav tm="0">
                                          <p:val>
                                            <p:fltVal val="0"/>
                                          </p:val>
                                        </p:tav>
                                        <p:tav tm="100000">
                                          <p:val>
                                            <p:strVal val="#ppt_w"/>
                                          </p:val>
                                        </p:tav>
                                      </p:tavLst>
                                    </p:anim>
                                    <p:anim calcmode="lin" valueType="num">
                                      <p:cBhvr>
                                        <p:cTn id="45"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46" fill="hold">
                      <p:stCondLst>
                        <p:cond delay="indefinite"/>
                      </p:stCondLst>
                      <p:childTnLst>
                        <p:par>
                          <p:cTn id="47" fill="hold">
                            <p:stCondLst>
                              <p:cond delay="0"/>
                            </p:stCondLst>
                            <p:childTnLst>
                              <p:par>
                                <p:cTn id="48" presetID="23" presetClass="entr" presetSubtype="16" fill="hold" grpId="0" nodeType="clickEffect">
                                  <p:stCondLst>
                                    <p:cond delay="0"/>
                                  </p:stCondLst>
                                  <p:childTnLst>
                                    <p:set>
                                      <p:cBhvr>
                                        <p:cTn id="49" dur="1" fill="hold">
                                          <p:stCondLst>
                                            <p:cond delay="0"/>
                                          </p:stCondLst>
                                        </p:cTn>
                                        <p:tgtEl>
                                          <p:spTgt spid="27656"/>
                                        </p:tgtEl>
                                        <p:attrNameLst>
                                          <p:attrName>style.visibility</p:attrName>
                                        </p:attrNameLst>
                                      </p:cBhvr>
                                      <p:to>
                                        <p:strVal val="visible"/>
                                      </p:to>
                                    </p:set>
                                    <p:anim calcmode="lin" valueType="num">
                                      <p:cBhvr>
                                        <p:cTn id="50" dur="500" fill="hold"/>
                                        <p:tgtEl>
                                          <p:spTgt spid="27656"/>
                                        </p:tgtEl>
                                        <p:attrNameLst>
                                          <p:attrName>ppt_w</p:attrName>
                                        </p:attrNameLst>
                                      </p:cBhvr>
                                      <p:tavLst>
                                        <p:tav tm="0">
                                          <p:val>
                                            <p:fltVal val="0"/>
                                          </p:val>
                                        </p:tav>
                                        <p:tav tm="100000">
                                          <p:val>
                                            <p:strVal val="#ppt_w"/>
                                          </p:val>
                                        </p:tav>
                                      </p:tavLst>
                                    </p:anim>
                                    <p:anim calcmode="lin" valueType="num">
                                      <p:cBhvr>
                                        <p:cTn id="51" dur="500" fill="hold"/>
                                        <p:tgtEl>
                                          <p:spTgt spid="27656"/>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0" grpId="0" autoUpdateAnimBg="0"/>
      <p:bldP spid="27651" grpId="0" autoUpdateAnimBg="0"/>
      <p:bldP spid="27652" grpId="0" animBg="1"/>
      <p:bldP spid="27656" grpId="0" animBg="1"/>
      <p:bldP spid="41986" grpId="0" autoUpdateAnimBg="0"/>
      <p:bldP spid="41987" grpId="0"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59" name="Text Box 119"/>
          <p:cNvSpPr txBox="1">
            <a:spLocks noChangeArrowheads="1"/>
          </p:cNvSpPr>
          <p:nvPr/>
        </p:nvSpPr>
        <p:spPr bwMode="auto">
          <a:xfrm>
            <a:off x="4481513" y="5800725"/>
            <a:ext cx="1600200" cy="457200"/>
          </a:xfrm>
          <a:prstGeom prst="rect">
            <a:avLst/>
          </a:prstGeom>
          <a:solidFill>
            <a:srgbClr val="FF9999"/>
          </a:solidFill>
          <a:ln w="9525">
            <a:noFill/>
            <a:miter lim="800000"/>
            <a:headEnd/>
            <a:tailEnd/>
          </a:ln>
        </p:spPr>
        <p:txBody>
          <a:bodyPr>
            <a:spAutoFit/>
          </a:bodyPr>
          <a:lstStyle/>
          <a:p>
            <a:pPr>
              <a:spcBef>
                <a:spcPct val="50000"/>
              </a:spcBef>
            </a:pPr>
            <a:r>
              <a:rPr lang="tr-TR">
                <a:latin typeface="Calibri" pitchFamily="34" charset="0"/>
              </a:rPr>
              <a:t>                    </a:t>
            </a:r>
          </a:p>
        </p:txBody>
      </p:sp>
      <p:sp>
        <p:nvSpPr>
          <p:cNvPr id="10356" name="Text Box 116"/>
          <p:cNvSpPr txBox="1">
            <a:spLocks noChangeArrowheads="1"/>
          </p:cNvSpPr>
          <p:nvPr/>
        </p:nvSpPr>
        <p:spPr bwMode="auto">
          <a:xfrm>
            <a:off x="3708400" y="4797425"/>
            <a:ext cx="3505200" cy="457200"/>
          </a:xfrm>
          <a:prstGeom prst="rect">
            <a:avLst/>
          </a:prstGeom>
          <a:noFill/>
          <a:ln w="9525">
            <a:noFill/>
            <a:miter lim="800000"/>
            <a:headEnd/>
            <a:tailEnd/>
          </a:ln>
        </p:spPr>
        <p:txBody>
          <a:bodyPr>
            <a:spAutoFit/>
          </a:bodyPr>
          <a:lstStyle/>
          <a:p>
            <a:pPr>
              <a:spcBef>
                <a:spcPct val="50000"/>
              </a:spcBef>
            </a:pPr>
            <a:r>
              <a:rPr lang="tr-TR" sz="1600">
                <a:solidFill>
                  <a:srgbClr val="009900"/>
                </a:solidFill>
                <a:latin typeface="Calibri" pitchFamily="34" charset="0"/>
              </a:rPr>
              <a:t> -</a:t>
            </a:r>
            <a:r>
              <a:rPr lang="tr-TR">
                <a:solidFill>
                  <a:srgbClr val="009900"/>
                </a:solidFill>
                <a:latin typeface="Calibri" pitchFamily="34" charset="0"/>
              </a:rPr>
              <a:t> </a:t>
            </a:r>
            <a:r>
              <a:rPr lang="tr-TR" sz="1600">
                <a:solidFill>
                  <a:srgbClr val="009900"/>
                </a:solidFill>
                <a:latin typeface="Calibri" pitchFamily="34" charset="0"/>
              </a:rPr>
              <a:t>- -        +  +  + + + + + + + + + </a:t>
            </a:r>
          </a:p>
        </p:txBody>
      </p:sp>
      <p:sp>
        <p:nvSpPr>
          <p:cNvPr id="10317" name="Text Box 77"/>
          <p:cNvSpPr txBox="1">
            <a:spLocks noChangeArrowheads="1"/>
          </p:cNvSpPr>
          <p:nvPr/>
        </p:nvSpPr>
        <p:spPr bwMode="auto">
          <a:xfrm>
            <a:off x="342900" y="307975"/>
            <a:ext cx="8382000" cy="366713"/>
          </a:xfrm>
          <a:prstGeom prst="rect">
            <a:avLst/>
          </a:prstGeom>
          <a:noFill/>
          <a:ln w="9525">
            <a:noFill/>
            <a:miter lim="800000"/>
            <a:headEnd/>
            <a:tailEnd/>
          </a:ln>
        </p:spPr>
        <p:txBody>
          <a:bodyPr>
            <a:spAutoFit/>
          </a:bodyPr>
          <a:lstStyle/>
          <a:p>
            <a:pPr algn="just">
              <a:spcBef>
                <a:spcPct val="50000"/>
              </a:spcBef>
            </a:pPr>
            <a:r>
              <a:rPr lang="tr-TR" sz="1800" b="1">
                <a:solidFill>
                  <a:srgbClr val="FF0000"/>
                </a:solidFill>
                <a:latin typeface="Calibri" pitchFamily="34" charset="0"/>
              </a:rPr>
              <a:t>Örnek.</a:t>
            </a:r>
            <a:r>
              <a:rPr lang="tr-TR" sz="1800" b="1">
                <a:latin typeface="Calibri" pitchFamily="34" charset="0"/>
              </a:rPr>
              <a:t>   </a:t>
            </a:r>
            <a:r>
              <a:rPr lang="tr-TR" sz="1800" i="1">
                <a:latin typeface="Calibri" pitchFamily="34" charset="0"/>
              </a:rPr>
              <a:t>x</a:t>
            </a:r>
            <a:r>
              <a:rPr lang="tr-TR" sz="1800" baseline="30000">
                <a:latin typeface="Calibri" pitchFamily="34" charset="0"/>
              </a:rPr>
              <a:t>2</a:t>
            </a:r>
            <a:r>
              <a:rPr lang="tr-TR" sz="1800">
                <a:latin typeface="Calibri" pitchFamily="34" charset="0"/>
              </a:rPr>
              <a:t>-5 &lt; 2</a:t>
            </a:r>
            <a:r>
              <a:rPr lang="tr-TR" sz="1800" i="1">
                <a:latin typeface="Calibri" pitchFamily="34" charset="0"/>
              </a:rPr>
              <a:t>x</a:t>
            </a:r>
            <a:r>
              <a:rPr lang="tr-TR" sz="1800">
                <a:latin typeface="Calibri" pitchFamily="34" charset="0"/>
              </a:rPr>
              <a:t>+10   </a:t>
            </a:r>
            <a:r>
              <a:rPr lang="tr-TR" sz="1800" b="1">
                <a:solidFill>
                  <a:srgbClr val="0000FF"/>
                </a:solidFill>
                <a:latin typeface="Calibri" pitchFamily="34" charset="0"/>
              </a:rPr>
              <a:t>eşitsizliğinin çözümü :</a:t>
            </a:r>
          </a:p>
        </p:txBody>
      </p:sp>
      <p:sp>
        <p:nvSpPr>
          <p:cNvPr id="10318" name="Line 78"/>
          <p:cNvSpPr>
            <a:spLocks noChangeShapeType="1"/>
          </p:cNvSpPr>
          <p:nvPr/>
        </p:nvSpPr>
        <p:spPr bwMode="auto">
          <a:xfrm>
            <a:off x="457200" y="3013075"/>
            <a:ext cx="8001000" cy="0"/>
          </a:xfrm>
          <a:prstGeom prst="line">
            <a:avLst/>
          </a:prstGeom>
          <a:noFill/>
          <a:ln w="9525">
            <a:solidFill>
              <a:schemeClr val="tx1"/>
            </a:solidFill>
            <a:round/>
            <a:headEnd/>
            <a:tailEnd/>
          </a:ln>
        </p:spPr>
        <p:txBody>
          <a:bodyPr wrap="none" anchor="ctr"/>
          <a:lstStyle/>
          <a:p>
            <a:endParaRPr lang="tr-TR">
              <a:latin typeface="Calibri" pitchFamily="34" charset="0"/>
            </a:endParaRPr>
          </a:p>
        </p:txBody>
      </p:sp>
      <p:grpSp>
        <p:nvGrpSpPr>
          <p:cNvPr id="2" name="Group 79"/>
          <p:cNvGrpSpPr>
            <a:grpSpLocks/>
          </p:cNvGrpSpPr>
          <p:nvPr/>
        </p:nvGrpSpPr>
        <p:grpSpPr bwMode="auto">
          <a:xfrm>
            <a:off x="2514600" y="2555875"/>
            <a:ext cx="695325" cy="482600"/>
            <a:chOff x="2032" y="1536"/>
            <a:chExt cx="438" cy="304"/>
          </a:xfrm>
        </p:grpSpPr>
        <p:sp>
          <p:nvSpPr>
            <p:cNvPr id="11308" name="Oval 80"/>
            <p:cNvSpPr>
              <a:spLocks noChangeArrowheads="1"/>
            </p:cNvSpPr>
            <p:nvPr/>
          </p:nvSpPr>
          <p:spPr bwMode="auto">
            <a:xfrm>
              <a:off x="2236" y="1792"/>
              <a:ext cx="48" cy="48"/>
            </a:xfrm>
            <a:prstGeom prst="ellipse">
              <a:avLst/>
            </a:prstGeom>
            <a:solidFill>
              <a:schemeClr val="bg1"/>
            </a:solidFill>
            <a:ln w="9525">
              <a:solidFill>
                <a:srgbClr val="FF0000"/>
              </a:solidFill>
              <a:round/>
              <a:headEnd/>
              <a:tailEnd/>
            </a:ln>
          </p:spPr>
          <p:txBody>
            <a:bodyPr wrap="none" anchor="ctr"/>
            <a:lstStyle/>
            <a:p>
              <a:endParaRPr lang="tr-TR">
                <a:latin typeface="Calibri" pitchFamily="34" charset="0"/>
              </a:endParaRPr>
            </a:p>
          </p:txBody>
        </p:sp>
        <p:sp>
          <p:nvSpPr>
            <p:cNvPr id="11309" name="Text Box 81"/>
            <p:cNvSpPr txBox="1">
              <a:spLocks noChangeArrowheads="1"/>
            </p:cNvSpPr>
            <p:nvPr/>
          </p:nvSpPr>
          <p:spPr bwMode="auto">
            <a:xfrm>
              <a:off x="2032" y="1536"/>
              <a:ext cx="438" cy="250"/>
            </a:xfrm>
            <a:prstGeom prst="rect">
              <a:avLst/>
            </a:prstGeom>
            <a:noFill/>
            <a:ln w="9525">
              <a:noFill/>
              <a:miter lim="800000"/>
              <a:headEnd/>
              <a:tailEnd/>
            </a:ln>
          </p:spPr>
          <p:txBody>
            <a:bodyPr>
              <a:spAutoFit/>
            </a:bodyPr>
            <a:lstStyle/>
            <a:p>
              <a:pPr>
                <a:spcBef>
                  <a:spcPct val="50000"/>
                </a:spcBef>
              </a:pPr>
              <a:r>
                <a:rPr lang="tr-TR" sz="2000">
                  <a:latin typeface="Calibri" pitchFamily="34" charset="0"/>
                </a:rPr>
                <a:t>-3</a:t>
              </a:r>
              <a:endParaRPr lang="en-AU" sz="2000">
                <a:latin typeface="Calibri" pitchFamily="34" charset="0"/>
              </a:endParaRPr>
            </a:p>
          </p:txBody>
        </p:sp>
      </p:grpSp>
      <p:grpSp>
        <p:nvGrpSpPr>
          <p:cNvPr id="3" name="Group 83"/>
          <p:cNvGrpSpPr>
            <a:grpSpLocks/>
          </p:cNvGrpSpPr>
          <p:nvPr/>
        </p:nvGrpSpPr>
        <p:grpSpPr bwMode="auto">
          <a:xfrm>
            <a:off x="3784600" y="2578100"/>
            <a:ext cx="381000" cy="482600"/>
            <a:chOff x="2528" y="1536"/>
            <a:chExt cx="240" cy="304"/>
          </a:xfrm>
        </p:grpSpPr>
        <p:sp>
          <p:nvSpPr>
            <p:cNvPr id="11306" name="Text Box 84"/>
            <p:cNvSpPr txBox="1">
              <a:spLocks noChangeArrowheads="1"/>
            </p:cNvSpPr>
            <p:nvPr/>
          </p:nvSpPr>
          <p:spPr bwMode="auto">
            <a:xfrm>
              <a:off x="2528" y="1536"/>
              <a:ext cx="240" cy="250"/>
            </a:xfrm>
            <a:prstGeom prst="rect">
              <a:avLst/>
            </a:prstGeom>
            <a:noFill/>
            <a:ln w="9525">
              <a:noFill/>
              <a:miter lim="800000"/>
              <a:headEnd/>
              <a:tailEnd/>
            </a:ln>
          </p:spPr>
          <p:txBody>
            <a:bodyPr>
              <a:spAutoFit/>
            </a:bodyPr>
            <a:lstStyle/>
            <a:p>
              <a:pPr>
                <a:spcBef>
                  <a:spcPct val="50000"/>
                </a:spcBef>
              </a:pPr>
              <a:r>
                <a:rPr lang="tr-TR" sz="2000">
                  <a:latin typeface="Calibri" pitchFamily="34" charset="0"/>
                </a:rPr>
                <a:t>0</a:t>
              </a:r>
              <a:endParaRPr lang="en-AU" sz="2000">
                <a:latin typeface="Calibri" pitchFamily="34" charset="0"/>
              </a:endParaRPr>
            </a:p>
          </p:txBody>
        </p:sp>
        <p:sp>
          <p:nvSpPr>
            <p:cNvPr id="11307" name="Oval 85"/>
            <p:cNvSpPr>
              <a:spLocks noChangeArrowheads="1"/>
            </p:cNvSpPr>
            <p:nvPr/>
          </p:nvSpPr>
          <p:spPr bwMode="auto">
            <a:xfrm>
              <a:off x="2592" y="1792"/>
              <a:ext cx="48" cy="48"/>
            </a:xfrm>
            <a:prstGeom prst="ellipse">
              <a:avLst/>
            </a:prstGeom>
            <a:solidFill>
              <a:schemeClr val="bg1"/>
            </a:solidFill>
            <a:ln w="9525">
              <a:solidFill>
                <a:srgbClr val="FF0000"/>
              </a:solidFill>
              <a:round/>
              <a:headEnd/>
              <a:tailEnd/>
            </a:ln>
          </p:spPr>
          <p:txBody>
            <a:bodyPr wrap="none" anchor="ctr"/>
            <a:lstStyle/>
            <a:p>
              <a:endParaRPr lang="tr-TR">
                <a:latin typeface="Calibri" pitchFamily="34" charset="0"/>
              </a:endParaRPr>
            </a:p>
          </p:txBody>
        </p:sp>
      </p:grpSp>
      <p:grpSp>
        <p:nvGrpSpPr>
          <p:cNvPr id="4" name="Group 86"/>
          <p:cNvGrpSpPr>
            <a:grpSpLocks/>
          </p:cNvGrpSpPr>
          <p:nvPr/>
        </p:nvGrpSpPr>
        <p:grpSpPr bwMode="auto">
          <a:xfrm>
            <a:off x="5638800" y="2533650"/>
            <a:ext cx="381000" cy="508000"/>
            <a:chOff x="3216" y="1536"/>
            <a:chExt cx="240" cy="320"/>
          </a:xfrm>
        </p:grpSpPr>
        <p:sp>
          <p:nvSpPr>
            <p:cNvPr id="11304" name="Text Box 87"/>
            <p:cNvSpPr txBox="1">
              <a:spLocks noChangeArrowheads="1"/>
            </p:cNvSpPr>
            <p:nvPr/>
          </p:nvSpPr>
          <p:spPr bwMode="auto">
            <a:xfrm>
              <a:off x="3216" y="1536"/>
              <a:ext cx="240" cy="250"/>
            </a:xfrm>
            <a:prstGeom prst="rect">
              <a:avLst/>
            </a:prstGeom>
            <a:noFill/>
            <a:ln w="9525">
              <a:noFill/>
              <a:miter lim="800000"/>
              <a:headEnd/>
              <a:tailEnd/>
            </a:ln>
          </p:spPr>
          <p:txBody>
            <a:bodyPr>
              <a:spAutoFit/>
            </a:bodyPr>
            <a:lstStyle/>
            <a:p>
              <a:pPr>
                <a:spcBef>
                  <a:spcPct val="50000"/>
                </a:spcBef>
              </a:pPr>
              <a:r>
                <a:rPr lang="tr-TR" sz="2000">
                  <a:latin typeface="Calibri" pitchFamily="34" charset="0"/>
                </a:rPr>
                <a:t>5  </a:t>
              </a:r>
              <a:endParaRPr lang="en-AU" sz="2000">
                <a:latin typeface="Calibri" pitchFamily="34" charset="0"/>
              </a:endParaRPr>
            </a:p>
          </p:txBody>
        </p:sp>
        <p:sp>
          <p:nvSpPr>
            <p:cNvPr id="11305" name="Oval 88"/>
            <p:cNvSpPr>
              <a:spLocks noChangeArrowheads="1"/>
            </p:cNvSpPr>
            <p:nvPr/>
          </p:nvSpPr>
          <p:spPr bwMode="auto">
            <a:xfrm>
              <a:off x="3296" y="1808"/>
              <a:ext cx="48" cy="48"/>
            </a:xfrm>
            <a:prstGeom prst="ellipse">
              <a:avLst/>
            </a:prstGeom>
            <a:solidFill>
              <a:schemeClr val="bg1"/>
            </a:solidFill>
            <a:ln w="9525">
              <a:solidFill>
                <a:srgbClr val="FF0000"/>
              </a:solidFill>
              <a:round/>
              <a:headEnd/>
              <a:tailEnd/>
            </a:ln>
          </p:spPr>
          <p:txBody>
            <a:bodyPr wrap="none" anchor="ctr"/>
            <a:lstStyle/>
            <a:p>
              <a:endParaRPr lang="tr-TR">
                <a:latin typeface="Calibri" pitchFamily="34" charset="0"/>
              </a:endParaRPr>
            </a:p>
          </p:txBody>
        </p:sp>
      </p:grpSp>
      <p:sp>
        <p:nvSpPr>
          <p:cNvPr id="10322" name="Line 82"/>
          <p:cNvSpPr>
            <a:spLocks noChangeShapeType="1"/>
          </p:cNvSpPr>
          <p:nvPr/>
        </p:nvSpPr>
        <p:spPr bwMode="auto">
          <a:xfrm flipV="1">
            <a:off x="2895600" y="3013075"/>
            <a:ext cx="2895600" cy="0"/>
          </a:xfrm>
          <a:prstGeom prst="line">
            <a:avLst/>
          </a:prstGeom>
          <a:noFill/>
          <a:ln w="76200">
            <a:solidFill>
              <a:srgbClr val="FF0000"/>
            </a:solidFill>
            <a:round/>
            <a:headEnd/>
            <a:tailEnd/>
          </a:ln>
        </p:spPr>
        <p:txBody>
          <a:bodyPr wrap="none" anchor="ctr"/>
          <a:lstStyle/>
          <a:p>
            <a:endParaRPr lang="tr-TR">
              <a:latin typeface="Calibri" pitchFamily="34" charset="0"/>
            </a:endParaRPr>
          </a:p>
        </p:txBody>
      </p:sp>
      <p:sp>
        <p:nvSpPr>
          <p:cNvPr id="10329" name="Text Box 89"/>
          <p:cNvSpPr txBox="1">
            <a:spLocks noChangeArrowheads="1"/>
          </p:cNvSpPr>
          <p:nvPr/>
        </p:nvSpPr>
        <p:spPr bwMode="auto">
          <a:xfrm>
            <a:off x="304800" y="3736975"/>
            <a:ext cx="8839200" cy="366713"/>
          </a:xfrm>
          <a:prstGeom prst="rect">
            <a:avLst/>
          </a:prstGeom>
          <a:noFill/>
          <a:ln w="9525">
            <a:noFill/>
            <a:miter lim="800000"/>
            <a:headEnd/>
            <a:tailEnd/>
          </a:ln>
        </p:spPr>
        <p:txBody>
          <a:bodyPr>
            <a:spAutoFit/>
          </a:bodyPr>
          <a:lstStyle/>
          <a:p>
            <a:pPr algn="just">
              <a:spcBef>
                <a:spcPct val="50000"/>
              </a:spcBef>
            </a:pPr>
            <a:r>
              <a:rPr lang="tr-TR" sz="1800" b="1">
                <a:solidFill>
                  <a:srgbClr val="0000FF"/>
                </a:solidFill>
                <a:latin typeface="Calibri" pitchFamily="34" charset="0"/>
              </a:rPr>
              <a:t>Son eşitsizliğin çözüm kümesi belirlenirken aşağıdaki tablodan yararlanılabilir:</a:t>
            </a:r>
          </a:p>
        </p:txBody>
      </p:sp>
      <p:grpSp>
        <p:nvGrpSpPr>
          <p:cNvPr id="5" name="Group 90"/>
          <p:cNvGrpSpPr>
            <a:grpSpLocks/>
          </p:cNvGrpSpPr>
          <p:nvPr/>
        </p:nvGrpSpPr>
        <p:grpSpPr bwMode="auto">
          <a:xfrm>
            <a:off x="2895600" y="4648200"/>
            <a:ext cx="3657600" cy="1905000"/>
            <a:chOff x="3984" y="3408"/>
            <a:chExt cx="2256" cy="1200"/>
          </a:xfrm>
        </p:grpSpPr>
        <p:sp>
          <p:nvSpPr>
            <p:cNvPr id="11300" name="Line 91"/>
            <p:cNvSpPr>
              <a:spLocks noChangeShapeType="1"/>
            </p:cNvSpPr>
            <p:nvPr/>
          </p:nvSpPr>
          <p:spPr bwMode="auto">
            <a:xfrm>
              <a:off x="4032" y="3552"/>
              <a:ext cx="2208" cy="0"/>
            </a:xfrm>
            <a:prstGeom prst="line">
              <a:avLst/>
            </a:prstGeom>
            <a:noFill/>
            <a:ln w="9525">
              <a:solidFill>
                <a:schemeClr val="tx1"/>
              </a:solidFill>
              <a:round/>
              <a:headEnd/>
              <a:tailEnd/>
            </a:ln>
          </p:spPr>
          <p:txBody>
            <a:bodyPr/>
            <a:lstStyle/>
            <a:p>
              <a:endParaRPr lang="tr-TR">
                <a:latin typeface="Calibri" pitchFamily="34" charset="0"/>
              </a:endParaRPr>
            </a:p>
          </p:txBody>
        </p:sp>
        <p:sp>
          <p:nvSpPr>
            <p:cNvPr id="11301" name="Line 92"/>
            <p:cNvSpPr>
              <a:spLocks noChangeShapeType="1"/>
            </p:cNvSpPr>
            <p:nvPr/>
          </p:nvSpPr>
          <p:spPr bwMode="auto">
            <a:xfrm>
              <a:off x="3984" y="3840"/>
              <a:ext cx="2208" cy="0"/>
            </a:xfrm>
            <a:prstGeom prst="line">
              <a:avLst/>
            </a:prstGeom>
            <a:noFill/>
            <a:ln w="9525">
              <a:solidFill>
                <a:schemeClr val="tx1"/>
              </a:solidFill>
              <a:round/>
              <a:headEnd/>
              <a:tailEnd/>
            </a:ln>
          </p:spPr>
          <p:txBody>
            <a:bodyPr/>
            <a:lstStyle/>
            <a:p>
              <a:endParaRPr lang="tr-TR">
                <a:latin typeface="Calibri" pitchFamily="34" charset="0"/>
              </a:endParaRPr>
            </a:p>
          </p:txBody>
        </p:sp>
        <p:sp>
          <p:nvSpPr>
            <p:cNvPr id="11302" name="Line 93"/>
            <p:cNvSpPr>
              <a:spLocks noChangeShapeType="1"/>
            </p:cNvSpPr>
            <p:nvPr/>
          </p:nvSpPr>
          <p:spPr bwMode="auto">
            <a:xfrm>
              <a:off x="4032" y="4128"/>
              <a:ext cx="2208" cy="0"/>
            </a:xfrm>
            <a:prstGeom prst="line">
              <a:avLst/>
            </a:prstGeom>
            <a:noFill/>
            <a:ln w="9525">
              <a:solidFill>
                <a:schemeClr val="tx1"/>
              </a:solidFill>
              <a:round/>
              <a:headEnd/>
              <a:tailEnd/>
            </a:ln>
          </p:spPr>
          <p:txBody>
            <a:bodyPr/>
            <a:lstStyle/>
            <a:p>
              <a:endParaRPr lang="tr-TR">
                <a:latin typeface="Calibri" pitchFamily="34" charset="0"/>
              </a:endParaRPr>
            </a:p>
          </p:txBody>
        </p:sp>
        <p:sp>
          <p:nvSpPr>
            <p:cNvPr id="11303" name="Line 94"/>
            <p:cNvSpPr>
              <a:spLocks noChangeShapeType="1"/>
            </p:cNvSpPr>
            <p:nvPr/>
          </p:nvSpPr>
          <p:spPr bwMode="auto">
            <a:xfrm>
              <a:off x="4464" y="3408"/>
              <a:ext cx="0" cy="1200"/>
            </a:xfrm>
            <a:prstGeom prst="line">
              <a:avLst/>
            </a:prstGeom>
            <a:noFill/>
            <a:ln w="9525">
              <a:solidFill>
                <a:schemeClr val="tx1"/>
              </a:solidFill>
              <a:round/>
              <a:headEnd/>
              <a:tailEnd/>
            </a:ln>
          </p:spPr>
          <p:txBody>
            <a:bodyPr/>
            <a:lstStyle/>
            <a:p>
              <a:endParaRPr lang="tr-TR">
                <a:latin typeface="Calibri" pitchFamily="34" charset="0"/>
              </a:endParaRPr>
            </a:p>
          </p:txBody>
        </p:sp>
      </p:grpSp>
      <p:grpSp>
        <p:nvGrpSpPr>
          <p:cNvPr id="6" name="Group 120"/>
          <p:cNvGrpSpPr>
            <a:grpSpLocks/>
          </p:cNvGrpSpPr>
          <p:nvPr/>
        </p:nvGrpSpPr>
        <p:grpSpPr bwMode="auto">
          <a:xfrm>
            <a:off x="2289176" y="4608514"/>
            <a:ext cx="1235075" cy="1554163"/>
            <a:chOff x="1442" y="2903"/>
            <a:chExt cx="778" cy="979"/>
          </a:xfrm>
        </p:grpSpPr>
        <p:graphicFrame>
          <p:nvGraphicFramePr>
            <p:cNvPr id="11266" name="Object 6"/>
            <p:cNvGraphicFramePr>
              <a:graphicFrameLocks noChangeAspect="1"/>
            </p:cNvGraphicFramePr>
            <p:nvPr/>
          </p:nvGraphicFramePr>
          <p:xfrm>
            <a:off x="2086" y="2903"/>
            <a:ext cx="129" cy="128"/>
          </p:xfrm>
          <a:graphic>
            <a:graphicData uri="http://schemas.openxmlformats.org/presentationml/2006/ole">
              <mc:AlternateContent xmlns:mc="http://schemas.openxmlformats.org/markup-compatibility/2006">
                <mc:Choice xmlns:v="urn:schemas-microsoft-com:vml" Requires="v">
                  <p:oleObj spid="_x0000_s11282" name="Denklem" r:id="rId3" imgW="126720" imgH="126720" progId="Equation.3">
                    <p:embed/>
                  </p:oleObj>
                </mc:Choice>
                <mc:Fallback>
                  <p:oleObj name="Denklem" r:id="rId3" imgW="126720" imgH="126720" progId="Equation.3">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86" y="2903"/>
                          <a:ext cx="129" cy="12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267" name="Object 7"/>
            <p:cNvGraphicFramePr>
              <a:graphicFrameLocks noChangeAspect="1"/>
            </p:cNvGraphicFramePr>
            <p:nvPr/>
          </p:nvGraphicFramePr>
          <p:xfrm>
            <a:off x="1882" y="3102"/>
            <a:ext cx="331" cy="165"/>
          </p:xfrm>
          <a:graphic>
            <a:graphicData uri="http://schemas.openxmlformats.org/presentationml/2006/ole">
              <mc:AlternateContent xmlns:mc="http://schemas.openxmlformats.org/markup-compatibility/2006">
                <mc:Choice xmlns:v="urn:schemas-microsoft-com:vml" Requires="v">
                  <p:oleObj spid="_x0000_s11283" name="Denklem" r:id="rId5" imgW="330120" imgH="164880" progId="Equation.3">
                    <p:embed/>
                  </p:oleObj>
                </mc:Choice>
                <mc:Fallback>
                  <p:oleObj name="Denklem" r:id="rId5" imgW="330120" imgH="164880" progId="Equation.3">
                    <p:embed/>
                    <p:pic>
                      <p:nvPicPr>
                        <p:cNvPr id="0" name="Object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82" y="3102"/>
                          <a:ext cx="331" cy="16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268" name="Object 8"/>
            <p:cNvGraphicFramePr>
              <a:graphicFrameLocks noChangeAspect="1"/>
            </p:cNvGraphicFramePr>
            <p:nvPr/>
          </p:nvGraphicFramePr>
          <p:xfrm>
            <a:off x="1887" y="3384"/>
            <a:ext cx="331" cy="166"/>
          </p:xfrm>
          <a:graphic>
            <a:graphicData uri="http://schemas.openxmlformats.org/presentationml/2006/ole">
              <mc:AlternateContent xmlns:mc="http://schemas.openxmlformats.org/markup-compatibility/2006">
                <mc:Choice xmlns:v="urn:schemas-microsoft-com:vml" Requires="v">
                  <p:oleObj spid="_x0000_s11284" name="Denklem" r:id="rId7" imgW="330120" imgH="164880" progId="Equation.3">
                    <p:embed/>
                  </p:oleObj>
                </mc:Choice>
                <mc:Fallback>
                  <p:oleObj name="Denklem" r:id="rId7" imgW="330120" imgH="164880" progId="Equation.3">
                    <p:embed/>
                    <p:pic>
                      <p:nvPicPr>
                        <p:cNvPr id="0" name="Object 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887" y="3384"/>
                          <a:ext cx="331" cy="16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269" name="Object 9"/>
            <p:cNvGraphicFramePr>
              <a:graphicFrameLocks noChangeAspect="1"/>
            </p:cNvGraphicFramePr>
            <p:nvPr/>
          </p:nvGraphicFramePr>
          <p:xfrm>
            <a:off x="1442" y="3678"/>
            <a:ext cx="778" cy="204"/>
          </p:xfrm>
          <a:graphic>
            <a:graphicData uri="http://schemas.openxmlformats.org/presentationml/2006/ole">
              <mc:AlternateContent xmlns:mc="http://schemas.openxmlformats.org/markup-compatibility/2006">
                <mc:Choice xmlns:v="urn:schemas-microsoft-com:vml" Requires="v">
                  <p:oleObj spid="_x0000_s11285" name="Denklem" r:id="rId9" imgW="774360" imgH="203040" progId="Equation.3">
                    <p:embed/>
                  </p:oleObj>
                </mc:Choice>
                <mc:Fallback>
                  <p:oleObj name="Denklem" r:id="rId9" imgW="774360" imgH="203040" progId="Equation.3">
                    <p:embed/>
                    <p:pic>
                      <p:nvPicPr>
                        <p:cNvPr id="0" name="Object 9"/>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442" y="3678"/>
                          <a:ext cx="778" cy="20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pSp>
        <p:nvGrpSpPr>
          <p:cNvPr id="7" name="Group 104"/>
          <p:cNvGrpSpPr>
            <a:grpSpLocks/>
          </p:cNvGrpSpPr>
          <p:nvPr/>
        </p:nvGrpSpPr>
        <p:grpSpPr bwMode="auto">
          <a:xfrm>
            <a:off x="4953000" y="4429125"/>
            <a:ext cx="381000" cy="2073275"/>
            <a:chOff x="4560" y="2342"/>
            <a:chExt cx="240" cy="1306"/>
          </a:xfrm>
        </p:grpSpPr>
        <p:sp>
          <p:nvSpPr>
            <p:cNvPr id="11298" name="Text Box 105"/>
            <p:cNvSpPr txBox="1">
              <a:spLocks noChangeArrowheads="1"/>
            </p:cNvSpPr>
            <p:nvPr/>
          </p:nvSpPr>
          <p:spPr bwMode="auto">
            <a:xfrm>
              <a:off x="4560" y="2342"/>
              <a:ext cx="240" cy="212"/>
            </a:xfrm>
            <a:prstGeom prst="rect">
              <a:avLst/>
            </a:prstGeom>
            <a:noFill/>
            <a:ln w="9525">
              <a:noFill/>
              <a:miter lim="800000"/>
              <a:headEnd/>
              <a:tailEnd/>
            </a:ln>
          </p:spPr>
          <p:txBody>
            <a:bodyPr>
              <a:spAutoFit/>
            </a:bodyPr>
            <a:lstStyle/>
            <a:p>
              <a:pPr>
                <a:spcBef>
                  <a:spcPct val="50000"/>
                </a:spcBef>
              </a:pPr>
              <a:r>
                <a:rPr lang="tr-TR" sz="1600">
                  <a:latin typeface="Calibri" pitchFamily="34" charset="0"/>
                </a:rPr>
                <a:t>0</a:t>
              </a:r>
            </a:p>
          </p:txBody>
        </p:sp>
        <p:sp>
          <p:nvSpPr>
            <p:cNvPr id="11299" name="Line 106"/>
            <p:cNvSpPr>
              <a:spLocks noChangeShapeType="1"/>
            </p:cNvSpPr>
            <p:nvPr/>
          </p:nvSpPr>
          <p:spPr bwMode="auto">
            <a:xfrm>
              <a:off x="4656" y="2592"/>
              <a:ext cx="0" cy="1056"/>
            </a:xfrm>
            <a:prstGeom prst="line">
              <a:avLst/>
            </a:prstGeom>
            <a:noFill/>
            <a:ln w="9525">
              <a:solidFill>
                <a:srgbClr val="FF00FF"/>
              </a:solidFill>
              <a:round/>
              <a:headEnd/>
              <a:tailEnd/>
            </a:ln>
          </p:spPr>
          <p:txBody>
            <a:bodyPr/>
            <a:lstStyle/>
            <a:p>
              <a:endParaRPr lang="tr-TR">
                <a:latin typeface="Calibri" pitchFamily="34" charset="0"/>
              </a:endParaRPr>
            </a:p>
          </p:txBody>
        </p:sp>
      </p:grpSp>
      <p:grpSp>
        <p:nvGrpSpPr>
          <p:cNvPr id="8" name="Group 114"/>
          <p:cNvGrpSpPr>
            <a:grpSpLocks/>
          </p:cNvGrpSpPr>
          <p:nvPr/>
        </p:nvGrpSpPr>
        <p:grpSpPr bwMode="auto">
          <a:xfrm>
            <a:off x="4191000" y="4419600"/>
            <a:ext cx="457200" cy="2082800"/>
            <a:chOff x="2640" y="2784"/>
            <a:chExt cx="288" cy="1312"/>
          </a:xfrm>
        </p:grpSpPr>
        <p:sp>
          <p:nvSpPr>
            <p:cNvPr id="11294" name="Text Box 108"/>
            <p:cNvSpPr txBox="1">
              <a:spLocks noChangeArrowheads="1"/>
            </p:cNvSpPr>
            <p:nvPr/>
          </p:nvSpPr>
          <p:spPr bwMode="auto">
            <a:xfrm>
              <a:off x="2640" y="2784"/>
              <a:ext cx="288" cy="212"/>
            </a:xfrm>
            <a:prstGeom prst="rect">
              <a:avLst/>
            </a:prstGeom>
            <a:noFill/>
            <a:ln w="9525">
              <a:noFill/>
              <a:miter lim="800000"/>
              <a:headEnd/>
              <a:tailEnd/>
            </a:ln>
          </p:spPr>
          <p:txBody>
            <a:bodyPr>
              <a:spAutoFit/>
            </a:bodyPr>
            <a:lstStyle/>
            <a:p>
              <a:pPr>
                <a:spcBef>
                  <a:spcPct val="50000"/>
                </a:spcBef>
              </a:pPr>
              <a:r>
                <a:rPr lang="tr-TR" sz="1600">
                  <a:latin typeface="Calibri" pitchFamily="34" charset="0"/>
                </a:rPr>
                <a:t>-3</a:t>
              </a:r>
            </a:p>
          </p:txBody>
        </p:sp>
        <p:sp>
          <p:nvSpPr>
            <p:cNvPr id="11295" name="Text Box 109"/>
            <p:cNvSpPr txBox="1">
              <a:spLocks noChangeArrowheads="1"/>
            </p:cNvSpPr>
            <p:nvPr/>
          </p:nvSpPr>
          <p:spPr bwMode="auto">
            <a:xfrm>
              <a:off x="2688" y="3086"/>
              <a:ext cx="240" cy="212"/>
            </a:xfrm>
            <a:prstGeom prst="rect">
              <a:avLst/>
            </a:prstGeom>
            <a:noFill/>
            <a:ln w="9525">
              <a:noFill/>
              <a:miter lim="800000"/>
              <a:headEnd/>
              <a:tailEnd/>
            </a:ln>
          </p:spPr>
          <p:txBody>
            <a:bodyPr>
              <a:spAutoFit/>
            </a:bodyPr>
            <a:lstStyle/>
            <a:p>
              <a:pPr>
                <a:spcBef>
                  <a:spcPct val="50000"/>
                </a:spcBef>
              </a:pPr>
              <a:r>
                <a:rPr lang="tr-TR" sz="1600">
                  <a:latin typeface="Calibri" pitchFamily="34" charset="0"/>
                </a:rPr>
                <a:t>0</a:t>
              </a:r>
            </a:p>
          </p:txBody>
        </p:sp>
        <p:sp>
          <p:nvSpPr>
            <p:cNvPr id="11296" name="Line 110"/>
            <p:cNvSpPr>
              <a:spLocks noChangeShapeType="1"/>
            </p:cNvSpPr>
            <p:nvPr/>
          </p:nvSpPr>
          <p:spPr bwMode="auto">
            <a:xfrm>
              <a:off x="2784" y="3040"/>
              <a:ext cx="0" cy="1056"/>
            </a:xfrm>
            <a:prstGeom prst="line">
              <a:avLst/>
            </a:prstGeom>
            <a:noFill/>
            <a:ln w="9525">
              <a:solidFill>
                <a:srgbClr val="FF00FF"/>
              </a:solidFill>
              <a:round/>
              <a:headEnd/>
              <a:tailEnd/>
            </a:ln>
          </p:spPr>
          <p:txBody>
            <a:bodyPr/>
            <a:lstStyle/>
            <a:p>
              <a:endParaRPr lang="tr-TR">
                <a:latin typeface="Calibri" pitchFamily="34" charset="0"/>
              </a:endParaRPr>
            </a:p>
          </p:txBody>
        </p:sp>
        <p:sp>
          <p:nvSpPr>
            <p:cNvPr id="11297" name="Text Box 111"/>
            <p:cNvSpPr txBox="1">
              <a:spLocks noChangeArrowheads="1"/>
            </p:cNvSpPr>
            <p:nvPr/>
          </p:nvSpPr>
          <p:spPr bwMode="auto">
            <a:xfrm>
              <a:off x="2688" y="3696"/>
              <a:ext cx="192" cy="212"/>
            </a:xfrm>
            <a:prstGeom prst="rect">
              <a:avLst/>
            </a:prstGeom>
            <a:noFill/>
            <a:ln w="9525">
              <a:noFill/>
              <a:miter lim="800000"/>
              <a:headEnd/>
              <a:tailEnd/>
            </a:ln>
          </p:spPr>
          <p:txBody>
            <a:bodyPr>
              <a:spAutoFit/>
            </a:bodyPr>
            <a:lstStyle/>
            <a:p>
              <a:pPr>
                <a:spcBef>
                  <a:spcPct val="50000"/>
                </a:spcBef>
              </a:pPr>
              <a:r>
                <a:rPr lang="tr-TR" sz="1600">
                  <a:latin typeface="Calibri" pitchFamily="34" charset="0"/>
                </a:rPr>
                <a:t>0</a:t>
              </a:r>
            </a:p>
          </p:txBody>
        </p:sp>
      </p:grpSp>
      <p:grpSp>
        <p:nvGrpSpPr>
          <p:cNvPr id="9" name="Group 115"/>
          <p:cNvGrpSpPr>
            <a:grpSpLocks/>
          </p:cNvGrpSpPr>
          <p:nvPr/>
        </p:nvGrpSpPr>
        <p:grpSpPr bwMode="auto">
          <a:xfrm>
            <a:off x="5988050" y="4391025"/>
            <a:ext cx="457200" cy="2082800"/>
            <a:chOff x="3772" y="2784"/>
            <a:chExt cx="288" cy="1312"/>
          </a:xfrm>
        </p:grpSpPr>
        <p:sp>
          <p:nvSpPr>
            <p:cNvPr id="11290" name="Text Box 101"/>
            <p:cNvSpPr txBox="1">
              <a:spLocks noChangeArrowheads="1"/>
            </p:cNvSpPr>
            <p:nvPr/>
          </p:nvSpPr>
          <p:spPr bwMode="auto">
            <a:xfrm>
              <a:off x="3772" y="2784"/>
              <a:ext cx="288" cy="212"/>
            </a:xfrm>
            <a:prstGeom prst="rect">
              <a:avLst/>
            </a:prstGeom>
            <a:noFill/>
            <a:ln w="9525">
              <a:noFill/>
              <a:miter lim="800000"/>
              <a:headEnd/>
              <a:tailEnd/>
            </a:ln>
          </p:spPr>
          <p:txBody>
            <a:bodyPr>
              <a:spAutoFit/>
            </a:bodyPr>
            <a:lstStyle/>
            <a:p>
              <a:pPr>
                <a:spcBef>
                  <a:spcPct val="50000"/>
                </a:spcBef>
              </a:pPr>
              <a:r>
                <a:rPr lang="tr-TR" sz="1600">
                  <a:latin typeface="Calibri" pitchFamily="34" charset="0"/>
                </a:rPr>
                <a:t>5</a:t>
              </a:r>
            </a:p>
          </p:txBody>
        </p:sp>
        <p:sp>
          <p:nvSpPr>
            <p:cNvPr id="11291" name="Text Box 102"/>
            <p:cNvSpPr txBox="1">
              <a:spLocks noChangeArrowheads="1"/>
            </p:cNvSpPr>
            <p:nvPr/>
          </p:nvSpPr>
          <p:spPr bwMode="auto">
            <a:xfrm>
              <a:off x="3806" y="3366"/>
              <a:ext cx="240" cy="212"/>
            </a:xfrm>
            <a:prstGeom prst="rect">
              <a:avLst/>
            </a:prstGeom>
            <a:noFill/>
            <a:ln w="9525">
              <a:noFill/>
              <a:miter lim="800000"/>
              <a:headEnd/>
              <a:tailEnd/>
            </a:ln>
          </p:spPr>
          <p:txBody>
            <a:bodyPr>
              <a:spAutoFit/>
            </a:bodyPr>
            <a:lstStyle/>
            <a:p>
              <a:pPr>
                <a:spcBef>
                  <a:spcPct val="50000"/>
                </a:spcBef>
              </a:pPr>
              <a:r>
                <a:rPr lang="tr-TR" sz="1600">
                  <a:latin typeface="Calibri" pitchFamily="34" charset="0"/>
                </a:rPr>
                <a:t>0</a:t>
              </a:r>
            </a:p>
          </p:txBody>
        </p:sp>
        <p:sp>
          <p:nvSpPr>
            <p:cNvPr id="11292" name="Line 103"/>
            <p:cNvSpPr>
              <a:spLocks noChangeShapeType="1"/>
            </p:cNvSpPr>
            <p:nvPr/>
          </p:nvSpPr>
          <p:spPr bwMode="auto">
            <a:xfrm>
              <a:off x="3888" y="3040"/>
              <a:ext cx="0" cy="1056"/>
            </a:xfrm>
            <a:prstGeom prst="line">
              <a:avLst/>
            </a:prstGeom>
            <a:noFill/>
            <a:ln w="9525">
              <a:solidFill>
                <a:srgbClr val="FF00FF"/>
              </a:solidFill>
              <a:round/>
              <a:headEnd/>
              <a:tailEnd/>
            </a:ln>
          </p:spPr>
          <p:txBody>
            <a:bodyPr/>
            <a:lstStyle/>
            <a:p>
              <a:endParaRPr lang="tr-TR">
                <a:latin typeface="Calibri" pitchFamily="34" charset="0"/>
              </a:endParaRPr>
            </a:p>
          </p:txBody>
        </p:sp>
        <p:sp>
          <p:nvSpPr>
            <p:cNvPr id="11293" name="Text Box 112"/>
            <p:cNvSpPr txBox="1">
              <a:spLocks noChangeArrowheads="1"/>
            </p:cNvSpPr>
            <p:nvPr/>
          </p:nvSpPr>
          <p:spPr bwMode="auto">
            <a:xfrm>
              <a:off x="3798" y="3722"/>
              <a:ext cx="192" cy="212"/>
            </a:xfrm>
            <a:prstGeom prst="rect">
              <a:avLst/>
            </a:prstGeom>
            <a:noFill/>
            <a:ln w="9525">
              <a:noFill/>
              <a:miter lim="800000"/>
              <a:headEnd/>
              <a:tailEnd/>
            </a:ln>
          </p:spPr>
          <p:txBody>
            <a:bodyPr>
              <a:spAutoFit/>
            </a:bodyPr>
            <a:lstStyle/>
            <a:p>
              <a:pPr>
                <a:spcBef>
                  <a:spcPct val="50000"/>
                </a:spcBef>
              </a:pPr>
              <a:r>
                <a:rPr lang="tr-TR" sz="1600">
                  <a:latin typeface="Calibri" pitchFamily="34" charset="0"/>
                </a:rPr>
                <a:t>0</a:t>
              </a:r>
            </a:p>
          </p:txBody>
        </p:sp>
      </p:grpSp>
      <p:sp>
        <p:nvSpPr>
          <p:cNvPr id="10357" name="Text Box 117"/>
          <p:cNvSpPr txBox="1">
            <a:spLocks noChangeArrowheads="1"/>
          </p:cNvSpPr>
          <p:nvPr/>
        </p:nvSpPr>
        <p:spPr bwMode="auto">
          <a:xfrm>
            <a:off x="3779838" y="5243513"/>
            <a:ext cx="3200400" cy="457200"/>
          </a:xfrm>
          <a:prstGeom prst="rect">
            <a:avLst/>
          </a:prstGeom>
          <a:noFill/>
          <a:ln w="9525">
            <a:noFill/>
            <a:miter lim="800000"/>
            <a:headEnd/>
            <a:tailEnd/>
          </a:ln>
        </p:spPr>
        <p:txBody>
          <a:bodyPr>
            <a:spAutoFit/>
          </a:bodyPr>
          <a:lstStyle/>
          <a:p>
            <a:pPr>
              <a:spcBef>
                <a:spcPct val="50000"/>
              </a:spcBef>
            </a:pPr>
            <a:r>
              <a:rPr lang="tr-TR" sz="1800">
                <a:solidFill>
                  <a:srgbClr val="009900"/>
                </a:solidFill>
                <a:latin typeface="Calibri" pitchFamily="34" charset="0"/>
              </a:rPr>
              <a:t>- -</a:t>
            </a:r>
            <a:r>
              <a:rPr lang="tr-TR">
                <a:solidFill>
                  <a:srgbClr val="009900"/>
                </a:solidFill>
                <a:latin typeface="Calibri" pitchFamily="34" charset="0"/>
              </a:rPr>
              <a:t> </a:t>
            </a:r>
            <a:r>
              <a:rPr lang="tr-TR" sz="1600">
                <a:solidFill>
                  <a:srgbClr val="009900"/>
                </a:solidFill>
                <a:latin typeface="Calibri" pitchFamily="34" charset="0"/>
              </a:rPr>
              <a:t>-  - - - - - - - - - - - - - - -    + + +  </a:t>
            </a:r>
          </a:p>
        </p:txBody>
      </p:sp>
      <p:sp>
        <p:nvSpPr>
          <p:cNvPr id="10358" name="Text Box 118"/>
          <p:cNvSpPr txBox="1">
            <a:spLocks noChangeArrowheads="1"/>
          </p:cNvSpPr>
          <p:nvPr/>
        </p:nvSpPr>
        <p:spPr bwMode="auto">
          <a:xfrm>
            <a:off x="3635375" y="5762625"/>
            <a:ext cx="3733800" cy="457200"/>
          </a:xfrm>
          <a:prstGeom prst="rect">
            <a:avLst/>
          </a:prstGeom>
          <a:noFill/>
          <a:ln w="9525">
            <a:noFill/>
            <a:miter lim="800000"/>
            <a:headEnd/>
            <a:tailEnd/>
          </a:ln>
        </p:spPr>
        <p:txBody>
          <a:bodyPr>
            <a:spAutoFit/>
          </a:bodyPr>
          <a:lstStyle/>
          <a:p>
            <a:pPr>
              <a:spcBef>
                <a:spcPct val="50000"/>
              </a:spcBef>
            </a:pPr>
            <a:r>
              <a:rPr lang="tr-TR">
                <a:solidFill>
                  <a:srgbClr val="009900"/>
                </a:solidFill>
                <a:latin typeface="Calibri" pitchFamily="34" charset="0"/>
              </a:rPr>
              <a:t> </a:t>
            </a:r>
            <a:r>
              <a:rPr lang="tr-TR" sz="1600">
                <a:solidFill>
                  <a:srgbClr val="009900"/>
                </a:solidFill>
                <a:latin typeface="Calibri" pitchFamily="34" charset="0"/>
              </a:rPr>
              <a:t>+ +  +</a:t>
            </a:r>
            <a:r>
              <a:rPr lang="tr-TR">
                <a:solidFill>
                  <a:srgbClr val="009900"/>
                </a:solidFill>
                <a:latin typeface="Calibri" pitchFamily="34" charset="0"/>
              </a:rPr>
              <a:t>    </a:t>
            </a:r>
            <a:r>
              <a:rPr lang="tr-TR" sz="1600">
                <a:solidFill>
                  <a:srgbClr val="009900"/>
                </a:solidFill>
                <a:latin typeface="Calibri" pitchFamily="34" charset="0"/>
              </a:rPr>
              <a:t>- -  -    - - - - - - - -    + + +</a:t>
            </a:r>
          </a:p>
        </p:txBody>
      </p:sp>
      <p:sp>
        <p:nvSpPr>
          <p:cNvPr id="40962" name="Text Box 2"/>
          <p:cNvSpPr txBox="1">
            <a:spLocks noChangeArrowheads="1"/>
          </p:cNvSpPr>
          <p:nvPr/>
        </p:nvSpPr>
        <p:spPr bwMode="auto">
          <a:xfrm>
            <a:off x="1331913" y="836613"/>
            <a:ext cx="1577975" cy="396875"/>
          </a:xfrm>
          <a:prstGeom prst="rect">
            <a:avLst/>
          </a:prstGeom>
          <a:noFill/>
          <a:ln w="9525">
            <a:noFill/>
            <a:miter lim="800000"/>
            <a:headEnd/>
            <a:tailEnd/>
          </a:ln>
        </p:spPr>
        <p:txBody>
          <a:bodyPr>
            <a:spAutoFit/>
          </a:bodyPr>
          <a:lstStyle/>
          <a:p>
            <a:pPr algn="just">
              <a:spcBef>
                <a:spcPct val="50000"/>
              </a:spcBef>
            </a:pPr>
            <a:r>
              <a:rPr lang="tr-TR" sz="2000" i="1">
                <a:latin typeface="Calibri" pitchFamily="34" charset="0"/>
              </a:rPr>
              <a:t>x</a:t>
            </a:r>
            <a:r>
              <a:rPr lang="tr-TR" sz="2000" baseline="30000">
                <a:latin typeface="Calibri" pitchFamily="34" charset="0"/>
              </a:rPr>
              <a:t>2</a:t>
            </a:r>
            <a:r>
              <a:rPr lang="tr-TR" sz="2000">
                <a:latin typeface="Calibri" pitchFamily="34" charset="0"/>
              </a:rPr>
              <a:t>-5 &lt; 2</a:t>
            </a:r>
            <a:r>
              <a:rPr lang="tr-TR" sz="2000" i="1">
                <a:latin typeface="Calibri" pitchFamily="34" charset="0"/>
              </a:rPr>
              <a:t>x</a:t>
            </a:r>
            <a:r>
              <a:rPr lang="tr-TR" sz="2000">
                <a:latin typeface="Calibri" pitchFamily="34" charset="0"/>
              </a:rPr>
              <a:t>+10</a:t>
            </a:r>
            <a:endParaRPr lang="tr-TR" sz="2000" b="1">
              <a:solidFill>
                <a:srgbClr val="0000FF"/>
              </a:solidFill>
              <a:latin typeface="Calibri" pitchFamily="34" charset="0"/>
              <a:sym typeface="Symbol" pitchFamily="18" charset="2"/>
            </a:endParaRPr>
          </a:p>
        </p:txBody>
      </p:sp>
      <p:sp>
        <p:nvSpPr>
          <p:cNvPr id="40963" name="Text Box 3"/>
          <p:cNvSpPr txBox="1">
            <a:spLocks noChangeArrowheads="1"/>
          </p:cNvSpPr>
          <p:nvPr/>
        </p:nvSpPr>
        <p:spPr bwMode="auto">
          <a:xfrm>
            <a:off x="2771775" y="836613"/>
            <a:ext cx="2016125" cy="396875"/>
          </a:xfrm>
          <a:prstGeom prst="rect">
            <a:avLst/>
          </a:prstGeom>
          <a:noFill/>
          <a:ln w="9525">
            <a:noFill/>
            <a:miter lim="800000"/>
            <a:headEnd/>
            <a:tailEnd/>
          </a:ln>
        </p:spPr>
        <p:txBody>
          <a:bodyPr>
            <a:spAutoFit/>
          </a:bodyPr>
          <a:lstStyle/>
          <a:p>
            <a:pPr algn="just">
              <a:spcBef>
                <a:spcPct val="50000"/>
              </a:spcBef>
            </a:pPr>
            <a:r>
              <a:rPr lang="tr-TR" sz="2000">
                <a:solidFill>
                  <a:srgbClr val="0000FF"/>
                </a:solidFill>
                <a:latin typeface="Calibri" pitchFamily="34" charset="0"/>
                <a:sym typeface="Symbol" pitchFamily="18" charset="2"/>
              </a:rPr>
              <a:t> </a:t>
            </a:r>
            <a:r>
              <a:rPr lang="tr-TR" sz="2000">
                <a:latin typeface="Calibri" pitchFamily="34" charset="0"/>
              </a:rPr>
              <a:t> </a:t>
            </a:r>
            <a:r>
              <a:rPr lang="tr-TR" sz="2000" i="1">
                <a:latin typeface="Calibri" pitchFamily="34" charset="0"/>
              </a:rPr>
              <a:t>x</a:t>
            </a:r>
            <a:r>
              <a:rPr lang="tr-TR" sz="2000" baseline="30000">
                <a:latin typeface="Calibri" pitchFamily="34" charset="0"/>
              </a:rPr>
              <a:t>2</a:t>
            </a:r>
            <a:r>
              <a:rPr lang="tr-TR" sz="2000">
                <a:latin typeface="Calibri" pitchFamily="34" charset="0"/>
              </a:rPr>
              <a:t>-2</a:t>
            </a:r>
            <a:r>
              <a:rPr lang="tr-TR" sz="2000" i="1">
                <a:latin typeface="Calibri" pitchFamily="34" charset="0"/>
              </a:rPr>
              <a:t>x</a:t>
            </a:r>
            <a:r>
              <a:rPr lang="tr-TR" sz="2000">
                <a:latin typeface="Calibri" pitchFamily="34" charset="0"/>
              </a:rPr>
              <a:t>-15&lt;0</a:t>
            </a:r>
            <a:endParaRPr lang="tr-TR" sz="2000" b="1">
              <a:solidFill>
                <a:srgbClr val="0000FF"/>
              </a:solidFill>
              <a:latin typeface="Calibri" pitchFamily="34" charset="0"/>
              <a:sym typeface="Symbol" pitchFamily="18" charset="2"/>
            </a:endParaRPr>
          </a:p>
        </p:txBody>
      </p:sp>
      <p:sp>
        <p:nvSpPr>
          <p:cNvPr id="40964" name="Text Box 4"/>
          <p:cNvSpPr txBox="1">
            <a:spLocks noChangeArrowheads="1"/>
          </p:cNvSpPr>
          <p:nvPr/>
        </p:nvSpPr>
        <p:spPr bwMode="auto">
          <a:xfrm>
            <a:off x="4500563" y="836613"/>
            <a:ext cx="2160587" cy="396875"/>
          </a:xfrm>
          <a:prstGeom prst="rect">
            <a:avLst/>
          </a:prstGeom>
          <a:noFill/>
          <a:ln w="9525">
            <a:noFill/>
            <a:miter lim="800000"/>
            <a:headEnd/>
            <a:tailEnd/>
          </a:ln>
        </p:spPr>
        <p:txBody>
          <a:bodyPr>
            <a:spAutoFit/>
          </a:bodyPr>
          <a:lstStyle/>
          <a:p>
            <a:pPr algn="just">
              <a:spcBef>
                <a:spcPct val="50000"/>
              </a:spcBef>
            </a:pPr>
            <a:r>
              <a:rPr lang="tr-TR" sz="2000" dirty="0">
                <a:solidFill>
                  <a:srgbClr val="0000FF"/>
                </a:solidFill>
                <a:latin typeface="Calibri" pitchFamily="34" charset="0"/>
                <a:sym typeface="Symbol" pitchFamily="18" charset="2"/>
              </a:rPr>
              <a:t> </a:t>
            </a:r>
            <a:r>
              <a:rPr lang="tr-TR" sz="2000" dirty="0">
                <a:latin typeface="Calibri" pitchFamily="34" charset="0"/>
              </a:rPr>
              <a:t> (</a:t>
            </a:r>
            <a:r>
              <a:rPr lang="tr-TR" sz="2000" i="1" dirty="0">
                <a:latin typeface="Calibri" pitchFamily="34" charset="0"/>
              </a:rPr>
              <a:t>x</a:t>
            </a:r>
            <a:r>
              <a:rPr lang="tr-TR" sz="2000" dirty="0">
                <a:latin typeface="Calibri" pitchFamily="34" charset="0"/>
              </a:rPr>
              <a:t>+3)(</a:t>
            </a:r>
            <a:r>
              <a:rPr lang="tr-TR" sz="2000" i="1" dirty="0">
                <a:latin typeface="Calibri" pitchFamily="34" charset="0"/>
              </a:rPr>
              <a:t>x</a:t>
            </a:r>
            <a:r>
              <a:rPr lang="tr-TR" sz="2000" dirty="0">
                <a:latin typeface="Calibri" pitchFamily="34" charset="0"/>
              </a:rPr>
              <a:t>-5) &lt;0</a:t>
            </a:r>
            <a:r>
              <a:rPr lang="tr-TR" sz="2000" i="1" dirty="0">
                <a:solidFill>
                  <a:srgbClr val="0000FF"/>
                </a:solidFill>
                <a:latin typeface="Calibri" pitchFamily="34" charset="0"/>
              </a:rPr>
              <a:t> </a:t>
            </a:r>
          </a:p>
        </p:txBody>
      </p:sp>
      <p:sp>
        <p:nvSpPr>
          <p:cNvPr id="40965" name="Text Box 5"/>
          <p:cNvSpPr txBox="1">
            <a:spLocks noChangeArrowheads="1"/>
          </p:cNvSpPr>
          <p:nvPr/>
        </p:nvSpPr>
        <p:spPr bwMode="auto">
          <a:xfrm>
            <a:off x="250825" y="1428750"/>
            <a:ext cx="8893175" cy="646331"/>
          </a:xfrm>
          <a:prstGeom prst="rect">
            <a:avLst/>
          </a:prstGeom>
          <a:noFill/>
          <a:ln w="9525">
            <a:noFill/>
            <a:miter lim="800000"/>
            <a:headEnd/>
            <a:tailEnd/>
          </a:ln>
        </p:spPr>
        <p:txBody>
          <a:bodyPr>
            <a:spAutoFit/>
          </a:bodyPr>
          <a:lstStyle/>
          <a:p>
            <a:pPr algn="just">
              <a:spcBef>
                <a:spcPct val="50000"/>
              </a:spcBef>
            </a:pPr>
            <a:r>
              <a:rPr lang="tr-TR" sz="1800" b="1" dirty="0">
                <a:solidFill>
                  <a:srgbClr val="0000FF"/>
                </a:solidFill>
                <a:latin typeface="Calibri" pitchFamily="34" charset="0"/>
              </a:rPr>
              <a:t>Yukarıdaki eşitsizlikler dizisindeki her eşitsizlik diğerine denktir. Son eşitsizliğin çözüm kümesinin</a:t>
            </a:r>
            <a:r>
              <a:rPr lang="tr-TR" sz="1800" dirty="0">
                <a:solidFill>
                  <a:srgbClr val="0000FF"/>
                </a:solidFill>
                <a:latin typeface="Calibri" pitchFamily="34" charset="0"/>
              </a:rPr>
              <a:t> </a:t>
            </a:r>
            <a:r>
              <a:rPr lang="tr-TR" sz="1800" dirty="0">
                <a:latin typeface="Calibri" pitchFamily="34" charset="0"/>
              </a:rPr>
              <a:t>(-3,5)</a:t>
            </a:r>
            <a:r>
              <a:rPr lang="tr-TR" sz="1800" dirty="0">
                <a:solidFill>
                  <a:srgbClr val="0000FF"/>
                </a:solidFill>
                <a:latin typeface="Calibri" pitchFamily="34" charset="0"/>
              </a:rPr>
              <a:t> </a:t>
            </a:r>
            <a:r>
              <a:rPr lang="tr-TR" sz="1800" b="1" dirty="0">
                <a:solidFill>
                  <a:srgbClr val="0000FF"/>
                </a:solidFill>
                <a:latin typeface="Calibri" pitchFamily="34" charset="0"/>
              </a:rPr>
              <a:t>aralığı</a:t>
            </a:r>
            <a:r>
              <a:rPr lang="tr-TR" sz="1800" dirty="0">
                <a:solidFill>
                  <a:srgbClr val="0000FF"/>
                </a:solidFill>
                <a:latin typeface="Calibri" pitchFamily="34" charset="0"/>
              </a:rPr>
              <a:t> </a:t>
            </a:r>
            <a:r>
              <a:rPr lang="tr-TR" sz="1800" b="1" dirty="0">
                <a:solidFill>
                  <a:srgbClr val="0000FF"/>
                </a:solidFill>
                <a:latin typeface="Calibri" pitchFamily="34" charset="0"/>
              </a:rPr>
              <a:t>olduğu açıktır v</a:t>
            </a:r>
            <a:r>
              <a:rPr lang="tr-TR" sz="1800" b="1" dirty="0">
                <a:solidFill>
                  <a:srgbClr val="0000FF"/>
                </a:solidFill>
                <a:latin typeface="Calibri" pitchFamily="34" charset="0"/>
                <a:sym typeface="Symbol" pitchFamily="18" charset="2"/>
              </a:rPr>
              <a:t>e sayı ekseni üzerinde aşağıdaki gibi </a:t>
            </a:r>
            <a:r>
              <a:rPr lang="tr-TR" sz="1800" b="1" dirty="0" smtClean="0">
                <a:solidFill>
                  <a:srgbClr val="0000FF"/>
                </a:solidFill>
                <a:latin typeface="Calibri" pitchFamily="34" charset="0"/>
                <a:sym typeface="Symbol" pitchFamily="18" charset="2"/>
              </a:rPr>
              <a:t>gösterilebilir</a:t>
            </a:r>
            <a:r>
              <a:rPr lang="tr-TR" sz="1800" b="1" dirty="0">
                <a:solidFill>
                  <a:srgbClr val="0000FF"/>
                </a:solidFill>
                <a:latin typeface="Calibri" pitchFamily="34" charset="0"/>
                <a:sym typeface="Symbol" pitchFamily="18" charset="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iterate type="wd">
                                    <p:tmPct val="100000"/>
                                  </p:iterate>
                                  <p:childTnLst>
                                    <p:set>
                                      <p:cBhvr>
                                        <p:cTn id="6" dur="1" fill="hold">
                                          <p:stCondLst>
                                            <p:cond delay="0"/>
                                          </p:stCondLst>
                                        </p:cTn>
                                        <p:tgtEl>
                                          <p:spTgt spid="10317"/>
                                        </p:tgtEl>
                                        <p:attrNameLst>
                                          <p:attrName>style.visibility</p:attrName>
                                        </p:attrNameLst>
                                      </p:cBhvr>
                                      <p:to>
                                        <p:strVal val="visible"/>
                                      </p:to>
                                    </p:set>
                                    <p:animEffect transition="in" filter="strips(downRight)">
                                      <p:cBhvr>
                                        <p:cTn id="7" dur="300"/>
                                        <p:tgtEl>
                                          <p:spTgt spid="10317"/>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iterate type="wd">
                                    <p:tmPct val="100000"/>
                                  </p:iterate>
                                  <p:childTnLst>
                                    <p:set>
                                      <p:cBhvr>
                                        <p:cTn id="11" dur="1" fill="hold">
                                          <p:stCondLst>
                                            <p:cond delay="0"/>
                                          </p:stCondLst>
                                        </p:cTn>
                                        <p:tgtEl>
                                          <p:spTgt spid="40962"/>
                                        </p:tgtEl>
                                        <p:attrNameLst>
                                          <p:attrName>style.visibility</p:attrName>
                                        </p:attrNameLst>
                                      </p:cBhvr>
                                      <p:to>
                                        <p:strVal val="visible"/>
                                      </p:to>
                                    </p:set>
                                    <p:animEffect transition="in" filter="strips(downRight)">
                                      <p:cBhvr>
                                        <p:cTn id="12" dur="300"/>
                                        <p:tgtEl>
                                          <p:spTgt spid="40962"/>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grpId="0" nodeType="clickEffect">
                                  <p:stCondLst>
                                    <p:cond delay="0"/>
                                  </p:stCondLst>
                                  <p:iterate type="wd">
                                    <p:tmPct val="100000"/>
                                  </p:iterate>
                                  <p:childTnLst>
                                    <p:set>
                                      <p:cBhvr>
                                        <p:cTn id="16" dur="1" fill="hold">
                                          <p:stCondLst>
                                            <p:cond delay="0"/>
                                          </p:stCondLst>
                                        </p:cTn>
                                        <p:tgtEl>
                                          <p:spTgt spid="40963"/>
                                        </p:tgtEl>
                                        <p:attrNameLst>
                                          <p:attrName>style.visibility</p:attrName>
                                        </p:attrNameLst>
                                      </p:cBhvr>
                                      <p:to>
                                        <p:strVal val="visible"/>
                                      </p:to>
                                    </p:set>
                                    <p:animEffect transition="in" filter="strips(downRight)">
                                      <p:cBhvr>
                                        <p:cTn id="17" dur="300"/>
                                        <p:tgtEl>
                                          <p:spTgt spid="40963"/>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grpId="0" nodeType="clickEffect">
                                  <p:stCondLst>
                                    <p:cond delay="0"/>
                                  </p:stCondLst>
                                  <p:iterate type="wd">
                                    <p:tmPct val="100000"/>
                                  </p:iterate>
                                  <p:childTnLst>
                                    <p:set>
                                      <p:cBhvr>
                                        <p:cTn id="21" dur="1" fill="hold">
                                          <p:stCondLst>
                                            <p:cond delay="0"/>
                                          </p:stCondLst>
                                        </p:cTn>
                                        <p:tgtEl>
                                          <p:spTgt spid="40964"/>
                                        </p:tgtEl>
                                        <p:attrNameLst>
                                          <p:attrName>style.visibility</p:attrName>
                                        </p:attrNameLst>
                                      </p:cBhvr>
                                      <p:to>
                                        <p:strVal val="visible"/>
                                      </p:to>
                                    </p:set>
                                    <p:animEffect transition="in" filter="strips(downRight)">
                                      <p:cBhvr>
                                        <p:cTn id="22" dur="300"/>
                                        <p:tgtEl>
                                          <p:spTgt spid="40964"/>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6" fill="hold" grpId="0" nodeType="clickEffect">
                                  <p:stCondLst>
                                    <p:cond delay="0"/>
                                  </p:stCondLst>
                                  <p:iterate type="wd">
                                    <p:tmPct val="100000"/>
                                  </p:iterate>
                                  <p:childTnLst>
                                    <p:set>
                                      <p:cBhvr>
                                        <p:cTn id="26" dur="1" fill="hold">
                                          <p:stCondLst>
                                            <p:cond delay="0"/>
                                          </p:stCondLst>
                                        </p:cTn>
                                        <p:tgtEl>
                                          <p:spTgt spid="40965"/>
                                        </p:tgtEl>
                                        <p:attrNameLst>
                                          <p:attrName>style.visibility</p:attrName>
                                        </p:attrNameLst>
                                      </p:cBhvr>
                                      <p:to>
                                        <p:strVal val="visible"/>
                                      </p:to>
                                    </p:set>
                                    <p:animEffect transition="in" filter="strips(downRight)">
                                      <p:cBhvr>
                                        <p:cTn id="27" dur="300"/>
                                        <p:tgtEl>
                                          <p:spTgt spid="40965"/>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0318"/>
                                        </p:tgtEl>
                                        <p:attrNameLst>
                                          <p:attrName>style.visibility</p:attrName>
                                        </p:attrNameLst>
                                      </p:cBhvr>
                                      <p:to>
                                        <p:strVal val="visible"/>
                                      </p:to>
                                    </p:set>
                                    <p:animEffect transition="in" filter="wipe(left)">
                                      <p:cBhvr>
                                        <p:cTn id="32" dur="500"/>
                                        <p:tgtEl>
                                          <p:spTgt spid="10318"/>
                                        </p:tgtEl>
                                      </p:cBhvr>
                                    </p:animEffect>
                                  </p:childTnLst>
                                </p:cTn>
                              </p:par>
                            </p:childTnLst>
                          </p:cTn>
                        </p:par>
                      </p:childTnLst>
                    </p:cTn>
                  </p:par>
                  <p:par>
                    <p:cTn id="33" fill="hold">
                      <p:stCondLst>
                        <p:cond delay="indefinite"/>
                      </p:stCondLst>
                      <p:childTnLst>
                        <p:par>
                          <p:cTn id="34" fill="hold">
                            <p:stCondLst>
                              <p:cond delay="0"/>
                            </p:stCondLst>
                            <p:childTnLst>
                              <p:par>
                                <p:cTn id="35" presetID="23" presetClass="entr" presetSubtype="16" fill="hold" nodeType="clickEffect">
                                  <p:stCondLst>
                                    <p:cond delay="0"/>
                                  </p:stCondLst>
                                  <p:childTnLst>
                                    <p:set>
                                      <p:cBhvr>
                                        <p:cTn id="36" dur="1" fill="hold">
                                          <p:stCondLst>
                                            <p:cond delay="0"/>
                                          </p:stCondLst>
                                        </p:cTn>
                                        <p:tgtEl>
                                          <p:spTgt spid="3"/>
                                        </p:tgtEl>
                                        <p:attrNameLst>
                                          <p:attrName>style.visibility</p:attrName>
                                        </p:attrNameLst>
                                      </p:cBhvr>
                                      <p:to>
                                        <p:strVal val="visible"/>
                                      </p:to>
                                    </p:set>
                                    <p:anim calcmode="lin" valueType="num">
                                      <p:cBhvr>
                                        <p:cTn id="37" dur="500" fill="hold"/>
                                        <p:tgtEl>
                                          <p:spTgt spid="3"/>
                                        </p:tgtEl>
                                        <p:attrNameLst>
                                          <p:attrName>ppt_w</p:attrName>
                                        </p:attrNameLst>
                                      </p:cBhvr>
                                      <p:tavLst>
                                        <p:tav tm="0">
                                          <p:val>
                                            <p:fltVal val="0"/>
                                          </p:val>
                                        </p:tav>
                                        <p:tav tm="100000">
                                          <p:val>
                                            <p:strVal val="#ppt_w"/>
                                          </p:val>
                                        </p:tav>
                                      </p:tavLst>
                                    </p:anim>
                                    <p:anim calcmode="lin" valueType="num">
                                      <p:cBhvr>
                                        <p:cTn id="38" dur="500" fill="hold"/>
                                        <p:tgtEl>
                                          <p:spTgt spid="3"/>
                                        </p:tgtEl>
                                        <p:attrNameLst>
                                          <p:attrName>ppt_h</p:attrName>
                                        </p:attrNameLst>
                                      </p:cBhvr>
                                      <p:tavLst>
                                        <p:tav tm="0">
                                          <p:val>
                                            <p:fltVal val="0"/>
                                          </p:val>
                                        </p:tav>
                                        <p:tav tm="100000">
                                          <p:val>
                                            <p:strVal val="#ppt_h"/>
                                          </p:val>
                                        </p:tav>
                                      </p:tavLst>
                                    </p:anim>
                                  </p:childTnLst>
                                </p:cTn>
                              </p:par>
                            </p:childTnLst>
                          </p:cTn>
                        </p:par>
                      </p:childTnLst>
                    </p:cTn>
                  </p:par>
                  <p:par>
                    <p:cTn id="39" fill="hold">
                      <p:stCondLst>
                        <p:cond delay="indefinite"/>
                      </p:stCondLst>
                      <p:childTnLst>
                        <p:par>
                          <p:cTn id="40" fill="hold">
                            <p:stCondLst>
                              <p:cond delay="0"/>
                            </p:stCondLst>
                            <p:childTnLst>
                              <p:par>
                                <p:cTn id="41" presetID="23" presetClass="entr" presetSubtype="16" fill="hold" nodeType="clickEffect">
                                  <p:stCondLst>
                                    <p:cond delay="0"/>
                                  </p:stCondLst>
                                  <p:childTnLst>
                                    <p:set>
                                      <p:cBhvr>
                                        <p:cTn id="42" dur="1" fill="hold">
                                          <p:stCondLst>
                                            <p:cond delay="0"/>
                                          </p:stCondLst>
                                        </p:cTn>
                                        <p:tgtEl>
                                          <p:spTgt spid="2"/>
                                        </p:tgtEl>
                                        <p:attrNameLst>
                                          <p:attrName>style.visibility</p:attrName>
                                        </p:attrNameLst>
                                      </p:cBhvr>
                                      <p:to>
                                        <p:strVal val="visible"/>
                                      </p:to>
                                    </p:set>
                                    <p:anim calcmode="lin" valueType="num">
                                      <p:cBhvr>
                                        <p:cTn id="43" dur="500" fill="hold"/>
                                        <p:tgtEl>
                                          <p:spTgt spid="2"/>
                                        </p:tgtEl>
                                        <p:attrNameLst>
                                          <p:attrName>ppt_w</p:attrName>
                                        </p:attrNameLst>
                                      </p:cBhvr>
                                      <p:tavLst>
                                        <p:tav tm="0">
                                          <p:val>
                                            <p:fltVal val="0"/>
                                          </p:val>
                                        </p:tav>
                                        <p:tav tm="100000">
                                          <p:val>
                                            <p:strVal val="#ppt_w"/>
                                          </p:val>
                                        </p:tav>
                                      </p:tavLst>
                                    </p:anim>
                                    <p:anim calcmode="lin" valueType="num">
                                      <p:cBhvr>
                                        <p:cTn id="44"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45" fill="hold">
                      <p:stCondLst>
                        <p:cond delay="indefinite"/>
                      </p:stCondLst>
                      <p:childTnLst>
                        <p:par>
                          <p:cTn id="46" fill="hold">
                            <p:stCondLst>
                              <p:cond delay="0"/>
                            </p:stCondLst>
                            <p:childTnLst>
                              <p:par>
                                <p:cTn id="47" presetID="23" presetClass="entr" presetSubtype="16" fill="hold" nodeType="clickEffect">
                                  <p:stCondLst>
                                    <p:cond delay="0"/>
                                  </p:stCondLst>
                                  <p:childTnLst>
                                    <p:set>
                                      <p:cBhvr>
                                        <p:cTn id="48" dur="1" fill="hold">
                                          <p:stCondLst>
                                            <p:cond delay="0"/>
                                          </p:stCondLst>
                                        </p:cTn>
                                        <p:tgtEl>
                                          <p:spTgt spid="4"/>
                                        </p:tgtEl>
                                        <p:attrNameLst>
                                          <p:attrName>style.visibility</p:attrName>
                                        </p:attrNameLst>
                                      </p:cBhvr>
                                      <p:to>
                                        <p:strVal val="visible"/>
                                      </p:to>
                                    </p:set>
                                    <p:anim calcmode="lin" valueType="num">
                                      <p:cBhvr>
                                        <p:cTn id="49" dur="500" fill="hold"/>
                                        <p:tgtEl>
                                          <p:spTgt spid="4"/>
                                        </p:tgtEl>
                                        <p:attrNameLst>
                                          <p:attrName>ppt_w</p:attrName>
                                        </p:attrNameLst>
                                      </p:cBhvr>
                                      <p:tavLst>
                                        <p:tav tm="0">
                                          <p:val>
                                            <p:fltVal val="0"/>
                                          </p:val>
                                        </p:tav>
                                        <p:tav tm="100000">
                                          <p:val>
                                            <p:strVal val="#ppt_w"/>
                                          </p:val>
                                        </p:tav>
                                      </p:tavLst>
                                    </p:anim>
                                    <p:anim calcmode="lin" valueType="num">
                                      <p:cBhvr>
                                        <p:cTn id="50" dur="500" fill="hold"/>
                                        <p:tgtEl>
                                          <p:spTgt spid="4"/>
                                        </p:tgtEl>
                                        <p:attrNameLst>
                                          <p:attrName>ppt_h</p:attrName>
                                        </p:attrNameLst>
                                      </p:cBhvr>
                                      <p:tavLst>
                                        <p:tav tm="0">
                                          <p:val>
                                            <p:fltVal val="0"/>
                                          </p:val>
                                        </p:tav>
                                        <p:tav tm="100000">
                                          <p:val>
                                            <p:strVal val="#ppt_h"/>
                                          </p:val>
                                        </p:tav>
                                      </p:tavLst>
                                    </p:anim>
                                  </p:childTnLst>
                                </p:cTn>
                              </p:par>
                            </p:childTnLst>
                          </p:cTn>
                        </p:par>
                      </p:childTnLst>
                    </p:cTn>
                  </p:par>
                  <p:par>
                    <p:cTn id="51" fill="hold">
                      <p:stCondLst>
                        <p:cond delay="indefinite"/>
                      </p:stCondLst>
                      <p:childTnLst>
                        <p:par>
                          <p:cTn id="52" fill="hold">
                            <p:stCondLst>
                              <p:cond delay="0"/>
                            </p:stCondLst>
                            <p:childTnLst>
                              <p:par>
                                <p:cTn id="53" presetID="23" presetClass="entr" presetSubtype="16" fill="hold" grpId="0" nodeType="clickEffect">
                                  <p:stCondLst>
                                    <p:cond delay="0"/>
                                  </p:stCondLst>
                                  <p:childTnLst>
                                    <p:set>
                                      <p:cBhvr>
                                        <p:cTn id="54" dur="1" fill="hold">
                                          <p:stCondLst>
                                            <p:cond delay="0"/>
                                          </p:stCondLst>
                                        </p:cTn>
                                        <p:tgtEl>
                                          <p:spTgt spid="10322"/>
                                        </p:tgtEl>
                                        <p:attrNameLst>
                                          <p:attrName>style.visibility</p:attrName>
                                        </p:attrNameLst>
                                      </p:cBhvr>
                                      <p:to>
                                        <p:strVal val="visible"/>
                                      </p:to>
                                    </p:set>
                                    <p:anim calcmode="lin" valueType="num">
                                      <p:cBhvr>
                                        <p:cTn id="55" dur="500" fill="hold"/>
                                        <p:tgtEl>
                                          <p:spTgt spid="10322"/>
                                        </p:tgtEl>
                                        <p:attrNameLst>
                                          <p:attrName>ppt_w</p:attrName>
                                        </p:attrNameLst>
                                      </p:cBhvr>
                                      <p:tavLst>
                                        <p:tav tm="0">
                                          <p:val>
                                            <p:fltVal val="0"/>
                                          </p:val>
                                        </p:tav>
                                        <p:tav tm="100000">
                                          <p:val>
                                            <p:strVal val="#ppt_w"/>
                                          </p:val>
                                        </p:tav>
                                      </p:tavLst>
                                    </p:anim>
                                    <p:anim calcmode="lin" valueType="num">
                                      <p:cBhvr>
                                        <p:cTn id="56" dur="500" fill="hold"/>
                                        <p:tgtEl>
                                          <p:spTgt spid="10322"/>
                                        </p:tgtEl>
                                        <p:attrNameLst>
                                          <p:attrName>ppt_h</p:attrName>
                                        </p:attrNameLst>
                                      </p:cBhvr>
                                      <p:tavLst>
                                        <p:tav tm="0">
                                          <p:val>
                                            <p:fltVal val="0"/>
                                          </p:val>
                                        </p:tav>
                                        <p:tav tm="100000">
                                          <p:val>
                                            <p:strVal val="#ppt_h"/>
                                          </p:val>
                                        </p:tav>
                                      </p:tavLst>
                                    </p:anim>
                                  </p:childTnLst>
                                </p:cTn>
                              </p:par>
                            </p:childTnLst>
                          </p:cTn>
                        </p:par>
                      </p:childTnLst>
                    </p:cTn>
                  </p:par>
                  <p:par>
                    <p:cTn id="57" fill="hold">
                      <p:stCondLst>
                        <p:cond delay="indefinite"/>
                      </p:stCondLst>
                      <p:childTnLst>
                        <p:par>
                          <p:cTn id="58" fill="hold">
                            <p:stCondLst>
                              <p:cond delay="0"/>
                            </p:stCondLst>
                            <p:childTnLst>
                              <p:par>
                                <p:cTn id="59" presetID="18" presetClass="entr" presetSubtype="6" fill="hold" grpId="0" nodeType="clickEffect">
                                  <p:stCondLst>
                                    <p:cond delay="0"/>
                                  </p:stCondLst>
                                  <p:iterate type="wd">
                                    <p:tmPct val="100000"/>
                                  </p:iterate>
                                  <p:childTnLst>
                                    <p:set>
                                      <p:cBhvr>
                                        <p:cTn id="60" dur="1" fill="hold">
                                          <p:stCondLst>
                                            <p:cond delay="0"/>
                                          </p:stCondLst>
                                        </p:cTn>
                                        <p:tgtEl>
                                          <p:spTgt spid="10329"/>
                                        </p:tgtEl>
                                        <p:attrNameLst>
                                          <p:attrName>style.visibility</p:attrName>
                                        </p:attrNameLst>
                                      </p:cBhvr>
                                      <p:to>
                                        <p:strVal val="visible"/>
                                      </p:to>
                                    </p:set>
                                    <p:animEffect transition="in" filter="strips(downRight)">
                                      <p:cBhvr>
                                        <p:cTn id="61" dur="300"/>
                                        <p:tgtEl>
                                          <p:spTgt spid="10329"/>
                                        </p:tgtEl>
                                      </p:cBhvr>
                                    </p:animEffect>
                                  </p:childTnLst>
                                </p:cTn>
                              </p:par>
                            </p:childTnLst>
                          </p:cTn>
                        </p:par>
                      </p:childTnLst>
                    </p:cTn>
                  </p:par>
                  <p:par>
                    <p:cTn id="62" fill="hold">
                      <p:stCondLst>
                        <p:cond delay="indefinite"/>
                      </p:stCondLst>
                      <p:childTnLst>
                        <p:par>
                          <p:cTn id="63" fill="hold">
                            <p:stCondLst>
                              <p:cond delay="0"/>
                            </p:stCondLst>
                            <p:childTnLst>
                              <p:par>
                                <p:cTn id="64" presetID="23" presetClass="entr" presetSubtype="16" fill="hold" nodeType="clickEffect">
                                  <p:stCondLst>
                                    <p:cond delay="0"/>
                                  </p:stCondLst>
                                  <p:childTnLst>
                                    <p:set>
                                      <p:cBhvr>
                                        <p:cTn id="65" dur="1" fill="hold">
                                          <p:stCondLst>
                                            <p:cond delay="0"/>
                                          </p:stCondLst>
                                        </p:cTn>
                                        <p:tgtEl>
                                          <p:spTgt spid="5"/>
                                        </p:tgtEl>
                                        <p:attrNameLst>
                                          <p:attrName>style.visibility</p:attrName>
                                        </p:attrNameLst>
                                      </p:cBhvr>
                                      <p:to>
                                        <p:strVal val="visible"/>
                                      </p:to>
                                    </p:set>
                                    <p:anim calcmode="lin" valueType="num">
                                      <p:cBhvr>
                                        <p:cTn id="66" dur="500" fill="hold"/>
                                        <p:tgtEl>
                                          <p:spTgt spid="5"/>
                                        </p:tgtEl>
                                        <p:attrNameLst>
                                          <p:attrName>ppt_w</p:attrName>
                                        </p:attrNameLst>
                                      </p:cBhvr>
                                      <p:tavLst>
                                        <p:tav tm="0">
                                          <p:val>
                                            <p:fltVal val="0"/>
                                          </p:val>
                                        </p:tav>
                                        <p:tav tm="100000">
                                          <p:val>
                                            <p:strVal val="#ppt_w"/>
                                          </p:val>
                                        </p:tav>
                                      </p:tavLst>
                                    </p:anim>
                                    <p:anim calcmode="lin" valueType="num">
                                      <p:cBhvr>
                                        <p:cTn id="67" dur="500" fill="hold"/>
                                        <p:tgtEl>
                                          <p:spTgt spid="5"/>
                                        </p:tgtEl>
                                        <p:attrNameLst>
                                          <p:attrName>ppt_h</p:attrName>
                                        </p:attrNameLst>
                                      </p:cBhvr>
                                      <p:tavLst>
                                        <p:tav tm="0">
                                          <p:val>
                                            <p:fltVal val="0"/>
                                          </p:val>
                                        </p:tav>
                                        <p:tav tm="100000">
                                          <p:val>
                                            <p:strVal val="#ppt_h"/>
                                          </p:val>
                                        </p:tav>
                                      </p:tavLst>
                                    </p:anim>
                                  </p:childTnLst>
                                </p:cTn>
                              </p:par>
                            </p:childTnLst>
                          </p:cTn>
                        </p:par>
                      </p:childTnLst>
                    </p:cTn>
                  </p:par>
                  <p:par>
                    <p:cTn id="68" fill="hold">
                      <p:stCondLst>
                        <p:cond delay="indefinite"/>
                      </p:stCondLst>
                      <p:childTnLst>
                        <p:par>
                          <p:cTn id="69" fill="hold">
                            <p:stCondLst>
                              <p:cond delay="0"/>
                            </p:stCondLst>
                            <p:childTnLst>
                              <p:par>
                                <p:cTn id="70" presetID="22" presetClass="entr" presetSubtype="1" fill="hold" nodeType="clickEffect">
                                  <p:stCondLst>
                                    <p:cond delay="0"/>
                                  </p:stCondLst>
                                  <p:childTnLst>
                                    <p:set>
                                      <p:cBhvr>
                                        <p:cTn id="71" dur="1" fill="hold">
                                          <p:stCondLst>
                                            <p:cond delay="0"/>
                                          </p:stCondLst>
                                        </p:cTn>
                                        <p:tgtEl>
                                          <p:spTgt spid="6"/>
                                        </p:tgtEl>
                                        <p:attrNameLst>
                                          <p:attrName>style.visibility</p:attrName>
                                        </p:attrNameLst>
                                      </p:cBhvr>
                                      <p:to>
                                        <p:strVal val="visible"/>
                                      </p:to>
                                    </p:set>
                                    <p:animEffect transition="in" filter="wipe(up)">
                                      <p:cBhvr>
                                        <p:cTn id="72" dur="500"/>
                                        <p:tgtEl>
                                          <p:spTgt spid="6"/>
                                        </p:tgtEl>
                                      </p:cBhvr>
                                    </p:animEffect>
                                  </p:childTnLst>
                                </p:cTn>
                              </p:par>
                            </p:childTnLst>
                          </p:cTn>
                        </p:par>
                      </p:childTnLst>
                    </p:cTn>
                  </p:par>
                  <p:par>
                    <p:cTn id="73" fill="hold">
                      <p:stCondLst>
                        <p:cond delay="indefinite"/>
                      </p:stCondLst>
                      <p:childTnLst>
                        <p:par>
                          <p:cTn id="74" fill="hold">
                            <p:stCondLst>
                              <p:cond delay="0"/>
                            </p:stCondLst>
                            <p:childTnLst>
                              <p:par>
                                <p:cTn id="75" presetID="18" presetClass="entr" presetSubtype="6" fill="hold" nodeType="clickEffect">
                                  <p:stCondLst>
                                    <p:cond delay="0"/>
                                  </p:stCondLst>
                                  <p:childTnLst>
                                    <p:set>
                                      <p:cBhvr>
                                        <p:cTn id="76" dur="1" fill="hold">
                                          <p:stCondLst>
                                            <p:cond delay="0"/>
                                          </p:stCondLst>
                                        </p:cTn>
                                        <p:tgtEl>
                                          <p:spTgt spid="7"/>
                                        </p:tgtEl>
                                        <p:attrNameLst>
                                          <p:attrName>style.visibility</p:attrName>
                                        </p:attrNameLst>
                                      </p:cBhvr>
                                      <p:to>
                                        <p:strVal val="visible"/>
                                      </p:to>
                                    </p:set>
                                    <p:animEffect transition="in" filter="strips(downRight)">
                                      <p:cBhvr>
                                        <p:cTn id="77" dur="500"/>
                                        <p:tgtEl>
                                          <p:spTgt spid="7"/>
                                        </p:tgtEl>
                                      </p:cBhvr>
                                    </p:animEffect>
                                  </p:childTnLst>
                                </p:cTn>
                              </p:par>
                            </p:childTnLst>
                          </p:cTn>
                        </p:par>
                      </p:childTnLst>
                    </p:cTn>
                  </p:par>
                  <p:par>
                    <p:cTn id="78" fill="hold">
                      <p:stCondLst>
                        <p:cond delay="indefinite"/>
                      </p:stCondLst>
                      <p:childTnLst>
                        <p:par>
                          <p:cTn id="79" fill="hold">
                            <p:stCondLst>
                              <p:cond delay="0"/>
                            </p:stCondLst>
                            <p:childTnLst>
                              <p:par>
                                <p:cTn id="80" presetID="18" presetClass="entr" presetSubtype="6" fill="hold" nodeType="clickEffect">
                                  <p:stCondLst>
                                    <p:cond delay="0"/>
                                  </p:stCondLst>
                                  <p:childTnLst>
                                    <p:set>
                                      <p:cBhvr>
                                        <p:cTn id="81" dur="1" fill="hold">
                                          <p:stCondLst>
                                            <p:cond delay="0"/>
                                          </p:stCondLst>
                                        </p:cTn>
                                        <p:tgtEl>
                                          <p:spTgt spid="8"/>
                                        </p:tgtEl>
                                        <p:attrNameLst>
                                          <p:attrName>style.visibility</p:attrName>
                                        </p:attrNameLst>
                                      </p:cBhvr>
                                      <p:to>
                                        <p:strVal val="visible"/>
                                      </p:to>
                                    </p:set>
                                    <p:animEffect transition="in" filter="strips(downRight)">
                                      <p:cBhvr>
                                        <p:cTn id="82" dur="500"/>
                                        <p:tgtEl>
                                          <p:spTgt spid="8"/>
                                        </p:tgtEl>
                                      </p:cBhvr>
                                    </p:animEffect>
                                  </p:childTnLst>
                                </p:cTn>
                              </p:par>
                            </p:childTnLst>
                          </p:cTn>
                        </p:par>
                      </p:childTnLst>
                    </p:cTn>
                  </p:par>
                  <p:par>
                    <p:cTn id="83" fill="hold">
                      <p:stCondLst>
                        <p:cond delay="indefinite"/>
                      </p:stCondLst>
                      <p:childTnLst>
                        <p:par>
                          <p:cTn id="84" fill="hold">
                            <p:stCondLst>
                              <p:cond delay="0"/>
                            </p:stCondLst>
                            <p:childTnLst>
                              <p:par>
                                <p:cTn id="85" presetID="18" presetClass="entr" presetSubtype="6" fill="hold" nodeType="clickEffect">
                                  <p:stCondLst>
                                    <p:cond delay="0"/>
                                  </p:stCondLst>
                                  <p:childTnLst>
                                    <p:set>
                                      <p:cBhvr>
                                        <p:cTn id="86" dur="1" fill="hold">
                                          <p:stCondLst>
                                            <p:cond delay="0"/>
                                          </p:stCondLst>
                                        </p:cTn>
                                        <p:tgtEl>
                                          <p:spTgt spid="9"/>
                                        </p:tgtEl>
                                        <p:attrNameLst>
                                          <p:attrName>style.visibility</p:attrName>
                                        </p:attrNameLst>
                                      </p:cBhvr>
                                      <p:to>
                                        <p:strVal val="visible"/>
                                      </p:to>
                                    </p:set>
                                    <p:animEffect transition="in" filter="strips(downRight)">
                                      <p:cBhvr>
                                        <p:cTn id="87" dur="500"/>
                                        <p:tgtEl>
                                          <p:spTgt spid="9"/>
                                        </p:tgtEl>
                                      </p:cBhvr>
                                    </p:animEffect>
                                  </p:childTnLst>
                                </p:cTn>
                              </p:par>
                            </p:childTnLst>
                          </p:cTn>
                        </p:par>
                      </p:childTnLst>
                    </p:cTn>
                  </p:par>
                  <p:par>
                    <p:cTn id="88" fill="hold">
                      <p:stCondLst>
                        <p:cond delay="indefinite"/>
                      </p:stCondLst>
                      <p:childTnLst>
                        <p:par>
                          <p:cTn id="89" fill="hold">
                            <p:stCondLst>
                              <p:cond delay="0"/>
                            </p:stCondLst>
                            <p:childTnLst>
                              <p:par>
                                <p:cTn id="90" presetID="16" presetClass="entr" presetSubtype="26" fill="hold" grpId="0" nodeType="clickEffect">
                                  <p:stCondLst>
                                    <p:cond delay="0"/>
                                  </p:stCondLst>
                                  <p:childTnLst>
                                    <p:set>
                                      <p:cBhvr>
                                        <p:cTn id="91" dur="1" fill="hold">
                                          <p:stCondLst>
                                            <p:cond delay="0"/>
                                          </p:stCondLst>
                                        </p:cTn>
                                        <p:tgtEl>
                                          <p:spTgt spid="10356"/>
                                        </p:tgtEl>
                                        <p:attrNameLst>
                                          <p:attrName>style.visibility</p:attrName>
                                        </p:attrNameLst>
                                      </p:cBhvr>
                                      <p:to>
                                        <p:strVal val="visible"/>
                                      </p:to>
                                    </p:set>
                                    <p:animEffect transition="in" filter="barn(inHorizontal)">
                                      <p:cBhvr>
                                        <p:cTn id="92" dur="500"/>
                                        <p:tgtEl>
                                          <p:spTgt spid="10356"/>
                                        </p:tgtEl>
                                      </p:cBhvr>
                                    </p:animEffect>
                                  </p:childTnLst>
                                </p:cTn>
                              </p:par>
                            </p:childTnLst>
                          </p:cTn>
                        </p:par>
                      </p:childTnLst>
                    </p:cTn>
                  </p:par>
                  <p:par>
                    <p:cTn id="93" fill="hold">
                      <p:stCondLst>
                        <p:cond delay="indefinite"/>
                      </p:stCondLst>
                      <p:childTnLst>
                        <p:par>
                          <p:cTn id="94" fill="hold">
                            <p:stCondLst>
                              <p:cond delay="0"/>
                            </p:stCondLst>
                            <p:childTnLst>
                              <p:par>
                                <p:cTn id="95" presetID="16" presetClass="entr" presetSubtype="26" fill="hold" grpId="0" nodeType="clickEffect">
                                  <p:stCondLst>
                                    <p:cond delay="0"/>
                                  </p:stCondLst>
                                  <p:childTnLst>
                                    <p:set>
                                      <p:cBhvr>
                                        <p:cTn id="96" dur="1" fill="hold">
                                          <p:stCondLst>
                                            <p:cond delay="0"/>
                                          </p:stCondLst>
                                        </p:cTn>
                                        <p:tgtEl>
                                          <p:spTgt spid="10357"/>
                                        </p:tgtEl>
                                        <p:attrNameLst>
                                          <p:attrName>style.visibility</p:attrName>
                                        </p:attrNameLst>
                                      </p:cBhvr>
                                      <p:to>
                                        <p:strVal val="visible"/>
                                      </p:to>
                                    </p:set>
                                    <p:animEffect transition="in" filter="barn(inHorizontal)">
                                      <p:cBhvr>
                                        <p:cTn id="97" dur="500"/>
                                        <p:tgtEl>
                                          <p:spTgt spid="10357"/>
                                        </p:tgtEl>
                                      </p:cBhvr>
                                    </p:animEffect>
                                  </p:childTnLst>
                                </p:cTn>
                              </p:par>
                            </p:childTnLst>
                          </p:cTn>
                        </p:par>
                      </p:childTnLst>
                    </p:cTn>
                  </p:par>
                  <p:par>
                    <p:cTn id="98" fill="hold">
                      <p:stCondLst>
                        <p:cond delay="indefinite"/>
                      </p:stCondLst>
                      <p:childTnLst>
                        <p:par>
                          <p:cTn id="99" fill="hold">
                            <p:stCondLst>
                              <p:cond delay="0"/>
                            </p:stCondLst>
                            <p:childTnLst>
                              <p:par>
                                <p:cTn id="100" presetID="16" presetClass="entr" presetSubtype="26" fill="hold" grpId="0" nodeType="clickEffect">
                                  <p:stCondLst>
                                    <p:cond delay="0"/>
                                  </p:stCondLst>
                                  <p:childTnLst>
                                    <p:set>
                                      <p:cBhvr>
                                        <p:cTn id="101" dur="1" fill="hold">
                                          <p:stCondLst>
                                            <p:cond delay="0"/>
                                          </p:stCondLst>
                                        </p:cTn>
                                        <p:tgtEl>
                                          <p:spTgt spid="10358"/>
                                        </p:tgtEl>
                                        <p:attrNameLst>
                                          <p:attrName>style.visibility</p:attrName>
                                        </p:attrNameLst>
                                      </p:cBhvr>
                                      <p:to>
                                        <p:strVal val="visible"/>
                                      </p:to>
                                    </p:set>
                                    <p:animEffect transition="in" filter="barn(inHorizontal)">
                                      <p:cBhvr>
                                        <p:cTn id="102" dur="500"/>
                                        <p:tgtEl>
                                          <p:spTgt spid="10358"/>
                                        </p:tgtEl>
                                      </p:cBhvr>
                                    </p:animEffect>
                                  </p:childTnLst>
                                </p:cTn>
                              </p:par>
                            </p:childTnLst>
                          </p:cTn>
                        </p:par>
                      </p:childTnLst>
                    </p:cTn>
                  </p:par>
                  <p:par>
                    <p:cTn id="103" fill="hold">
                      <p:stCondLst>
                        <p:cond delay="indefinite"/>
                      </p:stCondLst>
                      <p:childTnLst>
                        <p:par>
                          <p:cTn id="104" fill="hold">
                            <p:stCondLst>
                              <p:cond delay="0"/>
                            </p:stCondLst>
                            <p:childTnLst>
                              <p:par>
                                <p:cTn id="105" presetID="16" presetClass="entr" presetSubtype="26" fill="hold" grpId="0" nodeType="clickEffect">
                                  <p:stCondLst>
                                    <p:cond delay="0"/>
                                  </p:stCondLst>
                                  <p:childTnLst>
                                    <p:set>
                                      <p:cBhvr>
                                        <p:cTn id="106" dur="1" fill="hold">
                                          <p:stCondLst>
                                            <p:cond delay="0"/>
                                          </p:stCondLst>
                                        </p:cTn>
                                        <p:tgtEl>
                                          <p:spTgt spid="10359"/>
                                        </p:tgtEl>
                                        <p:attrNameLst>
                                          <p:attrName>style.visibility</p:attrName>
                                        </p:attrNameLst>
                                      </p:cBhvr>
                                      <p:to>
                                        <p:strVal val="visible"/>
                                      </p:to>
                                    </p:set>
                                    <p:animEffect transition="in" filter="barn(inHorizontal)">
                                      <p:cBhvr>
                                        <p:cTn id="107" dur="500"/>
                                        <p:tgtEl>
                                          <p:spTgt spid="103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59" grpId="0" animBg="1" autoUpdateAnimBg="0"/>
      <p:bldP spid="10356" grpId="0" autoUpdateAnimBg="0"/>
      <p:bldP spid="10317" grpId="0" autoUpdateAnimBg="0"/>
      <p:bldP spid="10318" grpId="0" animBg="1"/>
      <p:bldP spid="10322" grpId="0" animBg="1"/>
      <p:bldP spid="10329" grpId="0" autoUpdateAnimBg="0"/>
      <p:bldP spid="10357" grpId="0" autoUpdateAnimBg="0"/>
      <p:bldP spid="10358" grpId="0" autoUpdateAnimBg="0"/>
      <p:bldP spid="40962" grpId="0" autoUpdateAnimBg="0"/>
      <p:bldP spid="40963" grpId="0" autoUpdateAnimBg="0"/>
      <p:bldP spid="40964" grpId="0" autoUpdateAnimBg="0"/>
      <p:bldP spid="40965" grpId="0"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 Box 2050"/>
          <p:cNvSpPr txBox="1">
            <a:spLocks noChangeArrowheads="1"/>
          </p:cNvSpPr>
          <p:nvPr/>
        </p:nvSpPr>
        <p:spPr bwMode="auto">
          <a:xfrm>
            <a:off x="34925" y="1243013"/>
            <a:ext cx="1031875" cy="366712"/>
          </a:xfrm>
          <a:prstGeom prst="rect">
            <a:avLst/>
          </a:prstGeom>
          <a:noFill/>
          <a:ln w="9525">
            <a:noFill/>
            <a:miter lim="800000"/>
            <a:headEnd/>
            <a:tailEnd/>
          </a:ln>
        </p:spPr>
        <p:txBody>
          <a:bodyPr>
            <a:spAutoFit/>
          </a:bodyPr>
          <a:lstStyle/>
          <a:p>
            <a:pPr>
              <a:spcBef>
                <a:spcPct val="50000"/>
              </a:spcBef>
            </a:pPr>
            <a:r>
              <a:rPr lang="tr-TR" sz="1800" b="1">
                <a:solidFill>
                  <a:srgbClr val="FF0000"/>
                </a:solidFill>
                <a:latin typeface="Calibri" pitchFamily="34" charset="0"/>
              </a:rPr>
              <a:t>Örnek.</a:t>
            </a:r>
            <a:r>
              <a:rPr lang="tr-TR" sz="1800" b="1">
                <a:solidFill>
                  <a:srgbClr val="0000FF"/>
                </a:solidFill>
                <a:latin typeface="Calibri" pitchFamily="34" charset="0"/>
              </a:rPr>
              <a:t>  </a:t>
            </a:r>
            <a:endParaRPr lang="tr-TR" sz="1800" i="1">
              <a:solidFill>
                <a:srgbClr val="0000FF"/>
              </a:solidFill>
              <a:latin typeface="Calibri" pitchFamily="34" charset="0"/>
              <a:sym typeface="Symbol" pitchFamily="18" charset="2"/>
            </a:endParaRPr>
          </a:p>
        </p:txBody>
      </p:sp>
      <p:sp>
        <p:nvSpPr>
          <p:cNvPr id="28675" name="Text Box 2051"/>
          <p:cNvSpPr txBox="1">
            <a:spLocks noChangeArrowheads="1"/>
          </p:cNvSpPr>
          <p:nvPr/>
        </p:nvSpPr>
        <p:spPr bwMode="auto">
          <a:xfrm>
            <a:off x="2022475" y="1262063"/>
            <a:ext cx="3263900" cy="366712"/>
          </a:xfrm>
          <a:prstGeom prst="rect">
            <a:avLst/>
          </a:prstGeom>
          <a:noFill/>
          <a:ln w="9525">
            <a:noFill/>
            <a:miter lim="800000"/>
            <a:headEnd/>
            <a:tailEnd/>
          </a:ln>
        </p:spPr>
        <p:txBody>
          <a:bodyPr>
            <a:spAutoFit/>
          </a:bodyPr>
          <a:lstStyle/>
          <a:p>
            <a:pPr>
              <a:spcBef>
                <a:spcPct val="50000"/>
              </a:spcBef>
            </a:pPr>
            <a:r>
              <a:rPr lang="tr-TR" sz="1800" b="1">
                <a:solidFill>
                  <a:srgbClr val="0000FF"/>
                </a:solidFill>
                <a:latin typeface="Calibri" pitchFamily="34" charset="0"/>
              </a:rPr>
              <a:t> eşitsizliğini düşünelim. </a:t>
            </a:r>
            <a:endParaRPr lang="tr-TR" sz="1800" b="1" i="1">
              <a:solidFill>
                <a:srgbClr val="0000FF"/>
              </a:solidFill>
              <a:latin typeface="Calibri" pitchFamily="34" charset="0"/>
            </a:endParaRPr>
          </a:p>
        </p:txBody>
      </p:sp>
      <p:grpSp>
        <p:nvGrpSpPr>
          <p:cNvPr id="2" name="Group 2052"/>
          <p:cNvGrpSpPr>
            <a:grpSpLocks/>
          </p:cNvGrpSpPr>
          <p:nvPr/>
        </p:nvGrpSpPr>
        <p:grpSpPr bwMode="auto">
          <a:xfrm>
            <a:off x="3048000" y="5559425"/>
            <a:ext cx="695325" cy="482600"/>
            <a:chOff x="2032" y="1536"/>
            <a:chExt cx="438" cy="304"/>
          </a:xfrm>
        </p:grpSpPr>
        <p:sp>
          <p:nvSpPr>
            <p:cNvPr id="12332" name="Oval 2053"/>
            <p:cNvSpPr>
              <a:spLocks noChangeArrowheads="1"/>
            </p:cNvSpPr>
            <p:nvPr/>
          </p:nvSpPr>
          <p:spPr bwMode="auto">
            <a:xfrm>
              <a:off x="2236" y="1792"/>
              <a:ext cx="48" cy="48"/>
            </a:xfrm>
            <a:prstGeom prst="ellipse">
              <a:avLst/>
            </a:prstGeom>
            <a:solidFill>
              <a:schemeClr val="bg1"/>
            </a:solidFill>
            <a:ln w="9525">
              <a:solidFill>
                <a:srgbClr val="FF0000"/>
              </a:solidFill>
              <a:round/>
              <a:headEnd/>
              <a:tailEnd/>
            </a:ln>
          </p:spPr>
          <p:txBody>
            <a:bodyPr wrap="none" anchor="ctr"/>
            <a:lstStyle/>
            <a:p>
              <a:endParaRPr lang="tr-TR">
                <a:latin typeface="Calibri" pitchFamily="34" charset="0"/>
              </a:endParaRPr>
            </a:p>
          </p:txBody>
        </p:sp>
        <p:sp>
          <p:nvSpPr>
            <p:cNvPr id="12333" name="Text Box 2054"/>
            <p:cNvSpPr txBox="1">
              <a:spLocks noChangeArrowheads="1"/>
            </p:cNvSpPr>
            <p:nvPr/>
          </p:nvSpPr>
          <p:spPr bwMode="auto">
            <a:xfrm>
              <a:off x="2032" y="1536"/>
              <a:ext cx="438" cy="250"/>
            </a:xfrm>
            <a:prstGeom prst="rect">
              <a:avLst/>
            </a:prstGeom>
            <a:noFill/>
            <a:ln w="9525">
              <a:noFill/>
              <a:miter lim="800000"/>
              <a:headEnd/>
              <a:tailEnd/>
            </a:ln>
          </p:spPr>
          <p:txBody>
            <a:bodyPr>
              <a:spAutoFit/>
            </a:bodyPr>
            <a:lstStyle/>
            <a:p>
              <a:pPr>
                <a:spcBef>
                  <a:spcPct val="50000"/>
                </a:spcBef>
              </a:pPr>
              <a:r>
                <a:rPr lang="tr-TR" sz="2000">
                  <a:latin typeface="Calibri" pitchFamily="34" charset="0"/>
                </a:rPr>
                <a:t>  -1</a:t>
              </a:r>
              <a:endParaRPr lang="en-AU" sz="2000">
                <a:latin typeface="Calibri" pitchFamily="34" charset="0"/>
              </a:endParaRPr>
            </a:p>
          </p:txBody>
        </p:sp>
      </p:grpSp>
      <p:grpSp>
        <p:nvGrpSpPr>
          <p:cNvPr id="3" name="Group 2055"/>
          <p:cNvGrpSpPr>
            <a:grpSpLocks/>
          </p:cNvGrpSpPr>
          <p:nvPr/>
        </p:nvGrpSpPr>
        <p:grpSpPr bwMode="auto">
          <a:xfrm>
            <a:off x="4394200" y="5559425"/>
            <a:ext cx="381000" cy="482600"/>
            <a:chOff x="2528" y="1536"/>
            <a:chExt cx="240" cy="304"/>
          </a:xfrm>
        </p:grpSpPr>
        <p:sp>
          <p:nvSpPr>
            <p:cNvPr id="12330" name="Text Box 2056"/>
            <p:cNvSpPr txBox="1">
              <a:spLocks noChangeArrowheads="1"/>
            </p:cNvSpPr>
            <p:nvPr/>
          </p:nvSpPr>
          <p:spPr bwMode="auto">
            <a:xfrm>
              <a:off x="2528" y="1536"/>
              <a:ext cx="240" cy="250"/>
            </a:xfrm>
            <a:prstGeom prst="rect">
              <a:avLst/>
            </a:prstGeom>
            <a:noFill/>
            <a:ln w="9525">
              <a:noFill/>
              <a:miter lim="800000"/>
              <a:headEnd/>
              <a:tailEnd/>
            </a:ln>
          </p:spPr>
          <p:txBody>
            <a:bodyPr>
              <a:spAutoFit/>
            </a:bodyPr>
            <a:lstStyle/>
            <a:p>
              <a:pPr>
                <a:spcBef>
                  <a:spcPct val="50000"/>
                </a:spcBef>
              </a:pPr>
              <a:r>
                <a:rPr lang="tr-TR" sz="2000">
                  <a:latin typeface="Calibri" pitchFamily="34" charset="0"/>
                </a:rPr>
                <a:t>0</a:t>
              </a:r>
              <a:endParaRPr lang="en-AU" sz="2000">
                <a:latin typeface="Calibri" pitchFamily="34" charset="0"/>
              </a:endParaRPr>
            </a:p>
          </p:txBody>
        </p:sp>
        <p:sp>
          <p:nvSpPr>
            <p:cNvPr id="12331" name="Oval 2057"/>
            <p:cNvSpPr>
              <a:spLocks noChangeArrowheads="1"/>
            </p:cNvSpPr>
            <p:nvPr/>
          </p:nvSpPr>
          <p:spPr bwMode="auto">
            <a:xfrm>
              <a:off x="2592" y="1792"/>
              <a:ext cx="48" cy="48"/>
            </a:xfrm>
            <a:prstGeom prst="ellipse">
              <a:avLst/>
            </a:prstGeom>
            <a:solidFill>
              <a:schemeClr val="bg1"/>
            </a:solidFill>
            <a:ln w="9525">
              <a:solidFill>
                <a:srgbClr val="FF0000"/>
              </a:solidFill>
              <a:round/>
              <a:headEnd/>
              <a:tailEnd/>
            </a:ln>
          </p:spPr>
          <p:txBody>
            <a:bodyPr wrap="none" anchor="ctr"/>
            <a:lstStyle/>
            <a:p>
              <a:endParaRPr lang="tr-TR">
                <a:latin typeface="Calibri" pitchFamily="34" charset="0"/>
              </a:endParaRPr>
            </a:p>
          </p:txBody>
        </p:sp>
      </p:grpSp>
      <p:grpSp>
        <p:nvGrpSpPr>
          <p:cNvPr id="4" name="Group 2058"/>
          <p:cNvGrpSpPr>
            <a:grpSpLocks/>
          </p:cNvGrpSpPr>
          <p:nvPr/>
        </p:nvGrpSpPr>
        <p:grpSpPr bwMode="auto">
          <a:xfrm>
            <a:off x="5613400" y="5534025"/>
            <a:ext cx="381000" cy="508000"/>
            <a:chOff x="3216" y="1536"/>
            <a:chExt cx="240" cy="320"/>
          </a:xfrm>
        </p:grpSpPr>
        <p:sp>
          <p:nvSpPr>
            <p:cNvPr id="12328" name="Text Box 2059"/>
            <p:cNvSpPr txBox="1">
              <a:spLocks noChangeArrowheads="1"/>
            </p:cNvSpPr>
            <p:nvPr/>
          </p:nvSpPr>
          <p:spPr bwMode="auto">
            <a:xfrm>
              <a:off x="3216" y="1536"/>
              <a:ext cx="240" cy="250"/>
            </a:xfrm>
            <a:prstGeom prst="rect">
              <a:avLst/>
            </a:prstGeom>
            <a:noFill/>
            <a:ln w="9525">
              <a:noFill/>
              <a:miter lim="800000"/>
              <a:headEnd/>
              <a:tailEnd/>
            </a:ln>
          </p:spPr>
          <p:txBody>
            <a:bodyPr>
              <a:spAutoFit/>
            </a:bodyPr>
            <a:lstStyle/>
            <a:p>
              <a:pPr>
                <a:spcBef>
                  <a:spcPct val="50000"/>
                </a:spcBef>
              </a:pPr>
              <a:r>
                <a:rPr lang="tr-TR" sz="2000">
                  <a:latin typeface="Calibri" pitchFamily="34" charset="0"/>
                </a:rPr>
                <a:t>1  </a:t>
              </a:r>
              <a:endParaRPr lang="en-AU" sz="2000">
                <a:latin typeface="Calibri" pitchFamily="34" charset="0"/>
              </a:endParaRPr>
            </a:p>
          </p:txBody>
        </p:sp>
        <p:sp>
          <p:nvSpPr>
            <p:cNvPr id="12329" name="Oval 2060"/>
            <p:cNvSpPr>
              <a:spLocks noChangeArrowheads="1"/>
            </p:cNvSpPr>
            <p:nvPr/>
          </p:nvSpPr>
          <p:spPr bwMode="auto">
            <a:xfrm>
              <a:off x="3296" y="1808"/>
              <a:ext cx="48" cy="48"/>
            </a:xfrm>
            <a:prstGeom prst="ellipse">
              <a:avLst/>
            </a:prstGeom>
            <a:solidFill>
              <a:schemeClr val="bg1"/>
            </a:solidFill>
            <a:ln w="9525">
              <a:solidFill>
                <a:srgbClr val="FF0000"/>
              </a:solidFill>
              <a:round/>
              <a:headEnd/>
              <a:tailEnd/>
            </a:ln>
          </p:spPr>
          <p:txBody>
            <a:bodyPr wrap="none" anchor="ctr"/>
            <a:lstStyle/>
            <a:p>
              <a:endParaRPr lang="tr-TR">
                <a:latin typeface="Calibri" pitchFamily="34" charset="0"/>
              </a:endParaRPr>
            </a:p>
          </p:txBody>
        </p:sp>
      </p:grpSp>
      <p:graphicFrame>
        <p:nvGraphicFramePr>
          <p:cNvPr id="13342" name="Object 1054"/>
          <p:cNvGraphicFramePr>
            <a:graphicFrameLocks noChangeAspect="1"/>
          </p:cNvGraphicFramePr>
          <p:nvPr/>
        </p:nvGraphicFramePr>
        <p:xfrm>
          <a:off x="1043608" y="1145438"/>
          <a:ext cx="864096" cy="595266"/>
        </p:xfrm>
        <a:graphic>
          <a:graphicData uri="http://schemas.openxmlformats.org/presentationml/2006/ole">
            <mc:AlternateContent xmlns:mc="http://schemas.openxmlformats.org/markup-compatibility/2006">
              <mc:Choice xmlns:v="urn:schemas-microsoft-com:vml" Requires="v">
                <p:oleObj spid="_x0000_s12310" name="Denklem" r:id="rId3" imgW="571320" imgH="393480" progId="Equation.3">
                  <p:embed/>
                </p:oleObj>
              </mc:Choice>
              <mc:Fallback>
                <p:oleObj name="Denklem" r:id="rId3" imgW="571320" imgH="393480" progId="Equation.3">
                  <p:embed/>
                  <p:pic>
                    <p:nvPicPr>
                      <p:cNvPr id="0" name="Object 105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43608" y="1145438"/>
                        <a:ext cx="864096" cy="59526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5" name="Group 2063"/>
          <p:cNvGrpSpPr>
            <a:grpSpLocks/>
          </p:cNvGrpSpPr>
          <p:nvPr/>
        </p:nvGrpSpPr>
        <p:grpSpPr bwMode="auto">
          <a:xfrm>
            <a:off x="3128968" y="2177754"/>
            <a:ext cx="488951" cy="1714795"/>
            <a:chOff x="3355" y="2439"/>
            <a:chExt cx="308" cy="1122"/>
          </a:xfrm>
        </p:grpSpPr>
        <p:graphicFrame>
          <p:nvGraphicFramePr>
            <p:cNvPr id="12291" name="Object 1055"/>
            <p:cNvGraphicFramePr>
              <a:graphicFrameLocks noChangeAspect="1"/>
            </p:cNvGraphicFramePr>
            <p:nvPr/>
          </p:nvGraphicFramePr>
          <p:xfrm>
            <a:off x="3527" y="2439"/>
            <a:ext cx="112" cy="110"/>
          </p:xfrm>
          <a:graphic>
            <a:graphicData uri="http://schemas.openxmlformats.org/presentationml/2006/ole">
              <mc:AlternateContent xmlns:mc="http://schemas.openxmlformats.org/markup-compatibility/2006">
                <mc:Choice xmlns:v="urn:schemas-microsoft-com:vml" Requires="v">
                  <p:oleObj spid="_x0000_s12311" name="Denklem" r:id="rId5" imgW="126720" imgH="126720" progId="Equation.3">
                    <p:embed/>
                  </p:oleObj>
                </mc:Choice>
                <mc:Fallback>
                  <p:oleObj name="Denklem" r:id="rId5" imgW="126720" imgH="126720" progId="Equation.3">
                    <p:embed/>
                    <p:pic>
                      <p:nvPicPr>
                        <p:cNvPr id="0" name="Object 105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527" y="2439"/>
                          <a:ext cx="112" cy="11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2292" name="Object 1056"/>
            <p:cNvGraphicFramePr>
              <a:graphicFrameLocks noChangeAspect="1"/>
            </p:cNvGraphicFramePr>
            <p:nvPr/>
          </p:nvGraphicFramePr>
          <p:xfrm>
            <a:off x="3384" y="2679"/>
            <a:ext cx="279" cy="133"/>
          </p:xfrm>
          <a:graphic>
            <a:graphicData uri="http://schemas.openxmlformats.org/presentationml/2006/ole">
              <mc:AlternateContent xmlns:mc="http://schemas.openxmlformats.org/markup-compatibility/2006">
                <mc:Choice xmlns:v="urn:schemas-microsoft-com:vml" Requires="v">
                  <p:oleObj spid="_x0000_s12312" name="Denklem" r:id="rId7" imgW="317160" imgH="152280" progId="Equation.3">
                    <p:embed/>
                  </p:oleObj>
                </mc:Choice>
                <mc:Fallback>
                  <p:oleObj name="Denklem" r:id="rId7" imgW="317160" imgH="152280" progId="Equation.3">
                    <p:embed/>
                    <p:pic>
                      <p:nvPicPr>
                        <p:cNvPr id="0" name="Object 105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384" y="2679"/>
                          <a:ext cx="279" cy="13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2293" name="Object 1057"/>
            <p:cNvGraphicFramePr>
              <a:graphicFrameLocks noChangeAspect="1"/>
            </p:cNvGraphicFramePr>
            <p:nvPr/>
          </p:nvGraphicFramePr>
          <p:xfrm>
            <a:off x="3355" y="2947"/>
            <a:ext cx="290" cy="133"/>
          </p:xfrm>
          <a:graphic>
            <a:graphicData uri="http://schemas.openxmlformats.org/presentationml/2006/ole">
              <mc:AlternateContent xmlns:mc="http://schemas.openxmlformats.org/markup-compatibility/2006">
                <mc:Choice xmlns:v="urn:schemas-microsoft-com:vml" Requires="v">
                  <p:oleObj spid="_x0000_s12313" name="Denklem" r:id="rId9" imgW="330120" imgH="152280" progId="Equation.3">
                    <p:embed/>
                  </p:oleObj>
                </mc:Choice>
                <mc:Fallback>
                  <p:oleObj name="Denklem" r:id="rId9" imgW="330120" imgH="152280" progId="Equation.3">
                    <p:embed/>
                    <p:pic>
                      <p:nvPicPr>
                        <p:cNvPr id="0" name="Object 105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355" y="2947"/>
                          <a:ext cx="290" cy="13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2294" name="Object 1058"/>
            <p:cNvGraphicFramePr>
              <a:graphicFrameLocks noChangeAspect="1"/>
            </p:cNvGraphicFramePr>
            <p:nvPr/>
          </p:nvGraphicFramePr>
          <p:xfrm>
            <a:off x="3362" y="3245"/>
            <a:ext cx="286" cy="316"/>
          </p:xfrm>
          <a:graphic>
            <a:graphicData uri="http://schemas.openxmlformats.org/presentationml/2006/ole">
              <mc:AlternateContent xmlns:mc="http://schemas.openxmlformats.org/markup-compatibility/2006">
                <mc:Choice xmlns:v="urn:schemas-microsoft-com:vml" Requires="v">
                  <p:oleObj spid="_x0000_s12314" name="Denklem" r:id="rId11" imgW="355320" imgH="393480" progId="Equation.3">
                    <p:embed/>
                  </p:oleObj>
                </mc:Choice>
                <mc:Fallback>
                  <p:oleObj name="Denklem" r:id="rId11" imgW="355320" imgH="393480" progId="Equation.3">
                    <p:embed/>
                    <p:pic>
                      <p:nvPicPr>
                        <p:cNvPr id="0" name="Object 1058"/>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362" y="3245"/>
                          <a:ext cx="286" cy="31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pSp>
        <p:nvGrpSpPr>
          <p:cNvPr id="6" name="Group 2068"/>
          <p:cNvGrpSpPr>
            <a:grpSpLocks/>
          </p:cNvGrpSpPr>
          <p:nvPr/>
        </p:nvGrpSpPr>
        <p:grpSpPr bwMode="auto">
          <a:xfrm>
            <a:off x="4356100" y="2016125"/>
            <a:ext cx="457200" cy="2082800"/>
            <a:chOff x="4128" y="2336"/>
            <a:chExt cx="288" cy="1312"/>
          </a:xfrm>
        </p:grpSpPr>
        <p:sp>
          <p:nvSpPr>
            <p:cNvPr id="12325" name="Text Box 2069"/>
            <p:cNvSpPr txBox="1">
              <a:spLocks noChangeArrowheads="1"/>
            </p:cNvSpPr>
            <p:nvPr/>
          </p:nvSpPr>
          <p:spPr bwMode="auto">
            <a:xfrm>
              <a:off x="4128" y="2336"/>
              <a:ext cx="288" cy="250"/>
            </a:xfrm>
            <a:prstGeom prst="rect">
              <a:avLst/>
            </a:prstGeom>
            <a:noFill/>
            <a:ln w="9525">
              <a:noFill/>
              <a:miter lim="800000"/>
              <a:headEnd/>
              <a:tailEnd/>
            </a:ln>
          </p:spPr>
          <p:txBody>
            <a:bodyPr>
              <a:spAutoFit/>
            </a:bodyPr>
            <a:lstStyle/>
            <a:p>
              <a:pPr>
                <a:spcBef>
                  <a:spcPct val="50000"/>
                </a:spcBef>
              </a:pPr>
              <a:r>
                <a:rPr lang="tr-TR" sz="2000">
                  <a:latin typeface="Calibri" pitchFamily="34" charset="0"/>
                </a:rPr>
                <a:t>-1</a:t>
              </a:r>
            </a:p>
          </p:txBody>
        </p:sp>
        <p:sp>
          <p:nvSpPr>
            <p:cNvPr id="12326" name="Text Box 2070"/>
            <p:cNvSpPr txBox="1">
              <a:spLocks noChangeArrowheads="1"/>
            </p:cNvSpPr>
            <p:nvPr/>
          </p:nvSpPr>
          <p:spPr bwMode="auto">
            <a:xfrm>
              <a:off x="4176" y="2918"/>
              <a:ext cx="240" cy="250"/>
            </a:xfrm>
            <a:prstGeom prst="rect">
              <a:avLst/>
            </a:prstGeom>
            <a:noFill/>
            <a:ln w="9525">
              <a:noFill/>
              <a:miter lim="800000"/>
              <a:headEnd/>
              <a:tailEnd/>
            </a:ln>
          </p:spPr>
          <p:txBody>
            <a:bodyPr>
              <a:spAutoFit/>
            </a:bodyPr>
            <a:lstStyle/>
            <a:p>
              <a:pPr>
                <a:spcBef>
                  <a:spcPct val="50000"/>
                </a:spcBef>
              </a:pPr>
              <a:r>
                <a:rPr lang="tr-TR" sz="2000">
                  <a:latin typeface="Calibri" pitchFamily="34" charset="0"/>
                </a:rPr>
                <a:t>0</a:t>
              </a:r>
            </a:p>
          </p:txBody>
        </p:sp>
        <p:sp>
          <p:nvSpPr>
            <p:cNvPr id="12327" name="Line 2071"/>
            <p:cNvSpPr>
              <a:spLocks noChangeShapeType="1"/>
            </p:cNvSpPr>
            <p:nvPr/>
          </p:nvSpPr>
          <p:spPr bwMode="auto">
            <a:xfrm>
              <a:off x="4272" y="2592"/>
              <a:ext cx="0" cy="1056"/>
            </a:xfrm>
            <a:prstGeom prst="line">
              <a:avLst/>
            </a:prstGeom>
            <a:noFill/>
            <a:ln w="9525">
              <a:solidFill>
                <a:srgbClr val="FF00FF"/>
              </a:solidFill>
              <a:round/>
              <a:headEnd/>
              <a:tailEnd/>
            </a:ln>
          </p:spPr>
          <p:txBody>
            <a:bodyPr/>
            <a:lstStyle/>
            <a:p>
              <a:endParaRPr lang="tr-TR">
                <a:latin typeface="Calibri" pitchFamily="34" charset="0"/>
              </a:endParaRPr>
            </a:p>
          </p:txBody>
        </p:sp>
      </p:grpSp>
      <p:grpSp>
        <p:nvGrpSpPr>
          <p:cNvPr id="7" name="Group 2072"/>
          <p:cNvGrpSpPr>
            <a:grpSpLocks/>
          </p:cNvGrpSpPr>
          <p:nvPr/>
        </p:nvGrpSpPr>
        <p:grpSpPr bwMode="auto">
          <a:xfrm>
            <a:off x="5041900" y="2025650"/>
            <a:ext cx="381000" cy="2073275"/>
            <a:chOff x="4560" y="2342"/>
            <a:chExt cx="240" cy="1306"/>
          </a:xfrm>
        </p:grpSpPr>
        <p:sp>
          <p:nvSpPr>
            <p:cNvPr id="12323" name="Text Box 2073"/>
            <p:cNvSpPr txBox="1">
              <a:spLocks noChangeArrowheads="1"/>
            </p:cNvSpPr>
            <p:nvPr/>
          </p:nvSpPr>
          <p:spPr bwMode="auto">
            <a:xfrm>
              <a:off x="4560" y="2342"/>
              <a:ext cx="240" cy="250"/>
            </a:xfrm>
            <a:prstGeom prst="rect">
              <a:avLst/>
            </a:prstGeom>
            <a:noFill/>
            <a:ln w="9525">
              <a:noFill/>
              <a:miter lim="800000"/>
              <a:headEnd/>
              <a:tailEnd/>
            </a:ln>
          </p:spPr>
          <p:txBody>
            <a:bodyPr>
              <a:spAutoFit/>
            </a:bodyPr>
            <a:lstStyle/>
            <a:p>
              <a:pPr>
                <a:spcBef>
                  <a:spcPct val="50000"/>
                </a:spcBef>
              </a:pPr>
              <a:r>
                <a:rPr lang="tr-TR" sz="2000">
                  <a:latin typeface="Calibri" pitchFamily="34" charset="0"/>
                </a:rPr>
                <a:t>0</a:t>
              </a:r>
            </a:p>
          </p:txBody>
        </p:sp>
        <p:sp>
          <p:nvSpPr>
            <p:cNvPr id="12324" name="Line 2074"/>
            <p:cNvSpPr>
              <a:spLocks noChangeShapeType="1"/>
            </p:cNvSpPr>
            <p:nvPr/>
          </p:nvSpPr>
          <p:spPr bwMode="auto">
            <a:xfrm>
              <a:off x="4656" y="2592"/>
              <a:ext cx="0" cy="1056"/>
            </a:xfrm>
            <a:prstGeom prst="line">
              <a:avLst/>
            </a:prstGeom>
            <a:noFill/>
            <a:ln w="9525">
              <a:solidFill>
                <a:srgbClr val="FF00FF"/>
              </a:solidFill>
              <a:round/>
              <a:headEnd/>
              <a:tailEnd/>
            </a:ln>
          </p:spPr>
          <p:txBody>
            <a:bodyPr/>
            <a:lstStyle/>
            <a:p>
              <a:endParaRPr lang="tr-TR">
                <a:latin typeface="Calibri" pitchFamily="34" charset="0"/>
              </a:endParaRPr>
            </a:p>
          </p:txBody>
        </p:sp>
      </p:grpSp>
      <p:grpSp>
        <p:nvGrpSpPr>
          <p:cNvPr id="8" name="Group 2075"/>
          <p:cNvGrpSpPr>
            <a:grpSpLocks/>
          </p:cNvGrpSpPr>
          <p:nvPr/>
        </p:nvGrpSpPr>
        <p:grpSpPr bwMode="auto">
          <a:xfrm>
            <a:off x="5575300" y="2016125"/>
            <a:ext cx="381000" cy="2082800"/>
            <a:chOff x="4896" y="2336"/>
            <a:chExt cx="240" cy="1312"/>
          </a:xfrm>
        </p:grpSpPr>
        <p:sp>
          <p:nvSpPr>
            <p:cNvPr id="12320" name="Text Box 2076"/>
            <p:cNvSpPr txBox="1">
              <a:spLocks noChangeArrowheads="1"/>
            </p:cNvSpPr>
            <p:nvPr/>
          </p:nvSpPr>
          <p:spPr bwMode="auto">
            <a:xfrm>
              <a:off x="4896" y="2336"/>
              <a:ext cx="240" cy="250"/>
            </a:xfrm>
            <a:prstGeom prst="rect">
              <a:avLst/>
            </a:prstGeom>
            <a:noFill/>
            <a:ln w="9525">
              <a:noFill/>
              <a:miter lim="800000"/>
              <a:headEnd/>
              <a:tailEnd/>
            </a:ln>
          </p:spPr>
          <p:txBody>
            <a:bodyPr>
              <a:spAutoFit/>
            </a:bodyPr>
            <a:lstStyle/>
            <a:p>
              <a:pPr>
                <a:spcBef>
                  <a:spcPct val="50000"/>
                </a:spcBef>
              </a:pPr>
              <a:r>
                <a:rPr lang="tr-TR" sz="2000">
                  <a:latin typeface="Calibri" pitchFamily="34" charset="0"/>
                </a:rPr>
                <a:t>1</a:t>
              </a:r>
            </a:p>
          </p:txBody>
        </p:sp>
        <p:sp>
          <p:nvSpPr>
            <p:cNvPr id="12321" name="Text Box 2077"/>
            <p:cNvSpPr txBox="1">
              <a:spLocks noChangeArrowheads="1"/>
            </p:cNvSpPr>
            <p:nvPr/>
          </p:nvSpPr>
          <p:spPr bwMode="auto">
            <a:xfrm>
              <a:off x="4896" y="2630"/>
              <a:ext cx="240" cy="250"/>
            </a:xfrm>
            <a:prstGeom prst="rect">
              <a:avLst/>
            </a:prstGeom>
            <a:noFill/>
            <a:ln w="9525">
              <a:noFill/>
              <a:miter lim="800000"/>
              <a:headEnd/>
              <a:tailEnd/>
            </a:ln>
          </p:spPr>
          <p:txBody>
            <a:bodyPr>
              <a:spAutoFit/>
            </a:bodyPr>
            <a:lstStyle/>
            <a:p>
              <a:pPr>
                <a:spcBef>
                  <a:spcPct val="50000"/>
                </a:spcBef>
              </a:pPr>
              <a:r>
                <a:rPr lang="tr-TR" sz="2000">
                  <a:latin typeface="Calibri" pitchFamily="34" charset="0"/>
                </a:rPr>
                <a:t>0</a:t>
              </a:r>
            </a:p>
          </p:txBody>
        </p:sp>
        <p:sp>
          <p:nvSpPr>
            <p:cNvPr id="12322" name="Line 2078"/>
            <p:cNvSpPr>
              <a:spLocks noChangeShapeType="1"/>
            </p:cNvSpPr>
            <p:nvPr/>
          </p:nvSpPr>
          <p:spPr bwMode="auto">
            <a:xfrm>
              <a:off x="4992" y="2592"/>
              <a:ext cx="0" cy="1056"/>
            </a:xfrm>
            <a:prstGeom prst="line">
              <a:avLst/>
            </a:prstGeom>
            <a:noFill/>
            <a:ln w="9525">
              <a:solidFill>
                <a:srgbClr val="FF00FF"/>
              </a:solidFill>
              <a:round/>
              <a:headEnd/>
              <a:tailEnd/>
            </a:ln>
          </p:spPr>
          <p:txBody>
            <a:bodyPr/>
            <a:lstStyle/>
            <a:p>
              <a:endParaRPr lang="tr-TR">
                <a:latin typeface="Calibri" pitchFamily="34" charset="0"/>
              </a:endParaRPr>
            </a:p>
          </p:txBody>
        </p:sp>
      </p:grpSp>
      <p:sp>
        <p:nvSpPr>
          <p:cNvPr id="28703" name="Text Box 2079"/>
          <p:cNvSpPr txBox="1">
            <a:spLocks noChangeArrowheads="1"/>
          </p:cNvSpPr>
          <p:nvPr/>
        </p:nvSpPr>
        <p:spPr bwMode="auto">
          <a:xfrm>
            <a:off x="3996325" y="2422525"/>
            <a:ext cx="2743200" cy="457200"/>
          </a:xfrm>
          <a:prstGeom prst="rect">
            <a:avLst/>
          </a:prstGeom>
          <a:noFill/>
          <a:ln w="9525">
            <a:noFill/>
            <a:miter lim="800000"/>
            <a:headEnd/>
            <a:tailEnd/>
          </a:ln>
        </p:spPr>
        <p:txBody>
          <a:bodyPr>
            <a:spAutoFit/>
          </a:bodyPr>
          <a:lstStyle/>
          <a:p>
            <a:pPr>
              <a:spcBef>
                <a:spcPct val="50000"/>
              </a:spcBef>
            </a:pPr>
            <a:r>
              <a:rPr lang="tr-TR" sz="2000" dirty="0">
                <a:solidFill>
                  <a:srgbClr val="009900"/>
                </a:solidFill>
                <a:latin typeface="Calibri" pitchFamily="34" charset="0"/>
              </a:rPr>
              <a:t>- - - - - - - - </a:t>
            </a:r>
            <a:r>
              <a:rPr lang="tr-TR" sz="2000" dirty="0" smtClean="0">
                <a:solidFill>
                  <a:srgbClr val="009900"/>
                </a:solidFill>
                <a:latin typeface="Calibri" pitchFamily="34" charset="0"/>
              </a:rPr>
              <a:t> - - </a:t>
            </a:r>
            <a:r>
              <a:rPr lang="tr-TR" sz="2000" dirty="0">
                <a:solidFill>
                  <a:srgbClr val="009900"/>
                </a:solidFill>
                <a:latin typeface="Calibri" pitchFamily="34" charset="0"/>
              </a:rPr>
              <a:t>-     + +</a:t>
            </a:r>
            <a:r>
              <a:rPr lang="tr-TR" dirty="0">
                <a:solidFill>
                  <a:srgbClr val="009900"/>
                </a:solidFill>
                <a:latin typeface="Calibri" pitchFamily="34" charset="0"/>
              </a:rPr>
              <a:t> </a:t>
            </a:r>
          </a:p>
        </p:txBody>
      </p:sp>
      <p:sp>
        <p:nvSpPr>
          <p:cNvPr id="28704" name="Text Box 2080"/>
          <p:cNvSpPr txBox="1">
            <a:spLocks noChangeArrowheads="1"/>
          </p:cNvSpPr>
          <p:nvPr/>
        </p:nvSpPr>
        <p:spPr bwMode="auto">
          <a:xfrm>
            <a:off x="3973175" y="2874963"/>
            <a:ext cx="2743200" cy="457200"/>
          </a:xfrm>
          <a:prstGeom prst="rect">
            <a:avLst/>
          </a:prstGeom>
          <a:noFill/>
          <a:ln w="9525">
            <a:noFill/>
            <a:miter lim="800000"/>
            <a:headEnd/>
            <a:tailEnd/>
          </a:ln>
        </p:spPr>
        <p:txBody>
          <a:bodyPr>
            <a:spAutoFit/>
          </a:bodyPr>
          <a:lstStyle/>
          <a:p>
            <a:pPr>
              <a:spcBef>
                <a:spcPct val="50000"/>
              </a:spcBef>
            </a:pPr>
            <a:r>
              <a:rPr lang="tr-TR" sz="2000" dirty="0">
                <a:solidFill>
                  <a:srgbClr val="009900"/>
                </a:solidFill>
                <a:latin typeface="Calibri" pitchFamily="34" charset="0"/>
              </a:rPr>
              <a:t>-</a:t>
            </a:r>
            <a:r>
              <a:rPr lang="tr-TR" dirty="0">
                <a:solidFill>
                  <a:srgbClr val="009900"/>
                </a:solidFill>
                <a:latin typeface="Calibri" pitchFamily="34" charset="0"/>
              </a:rPr>
              <a:t> </a:t>
            </a:r>
            <a:r>
              <a:rPr lang="tr-TR" sz="2000" dirty="0">
                <a:solidFill>
                  <a:srgbClr val="009900"/>
                </a:solidFill>
                <a:latin typeface="Calibri" pitchFamily="34" charset="0"/>
              </a:rPr>
              <a:t>- -       +  +  +  +  +  +</a:t>
            </a:r>
          </a:p>
        </p:txBody>
      </p:sp>
      <p:sp>
        <p:nvSpPr>
          <p:cNvPr id="28705" name="Text Box 2081"/>
          <p:cNvSpPr txBox="1">
            <a:spLocks noChangeArrowheads="1"/>
          </p:cNvSpPr>
          <p:nvPr/>
        </p:nvSpPr>
        <p:spPr bwMode="auto">
          <a:xfrm>
            <a:off x="3869000" y="3489325"/>
            <a:ext cx="2743200" cy="396875"/>
          </a:xfrm>
          <a:prstGeom prst="rect">
            <a:avLst/>
          </a:prstGeom>
          <a:noFill/>
          <a:ln w="9525">
            <a:noFill/>
            <a:miter lim="800000"/>
            <a:headEnd/>
            <a:tailEnd/>
          </a:ln>
        </p:spPr>
        <p:txBody>
          <a:bodyPr>
            <a:spAutoFit/>
          </a:bodyPr>
          <a:lstStyle/>
          <a:p>
            <a:pPr>
              <a:spcBef>
                <a:spcPct val="50000"/>
              </a:spcBef>
            </a:pPr>
            <a:r>
              <a:rPr lang="tr-TR" sz="2000" dirty="0">
                <a:solidFill>
                  <a:srgbClr val="009900"/>
                </a:solidFill>
                <a:latin typeface="Calibri" pitchFamily="34" charset="0"/>
              </a:rPr>
              <a:t>+ + +   - - - - </a:t>
            </a:r>
            <a:r>
              <a:rPr lang="tr-TR" sz="2000" dirty="0" smtClean="0">
                <a:solidFill>
                  <a:srgbClr val="009900"/>
                </a:solidFill>
                <a:latin typeface="Calibri" pitchFamily="34" charset="0"/>
              </a:rPr>
              <a:t>- - </a:t>
            </a:r>
            <a:r>
              <a:rPr lang="tr-TR" sz="2000" dirty="0">
                <a:solidFill>
                  <a:srgbClr val="009900"/>
                </a:solidFill>
                <a:latin typeface="Calibri" pitchFamily="34" charset="0"/>
              </a:rPr>
              <a:t>- </a:t>
            </a:r>
            <a:r>
              <a:rPr lang="tr-TR" sz="2000" dirty="0" smtClean="0">
                <a:solidFill>
                  <a:srgbClr val="009900"/>
                </a:solidFill>
                <a:latin typeface="Calibri" pitchFamily="34" charset="0"/>
              </a:rPr>
              <a:t>-    </a:t>
            </a:r>
            <a:r>
              <a:rPr lang="tr-TR" sz="2000" dirty="0">
                <a:solidFill>
                  <a:srgbClr val="009900"/>
                </a:solidFill>
                <a:latin typeface="Calibri" pitchFamily="34" charset="0"/>
              </a:rPr>
              <a:t>+ +</a:t>
            </a:r>
          </a:p>
        </p:txBody>
      </p:sp>
      <p:sp>
        <p:nvSpPr>
          <p:cNvPr id="28706" name="Line 2082"/>
          <p:cNvSpPr>
            <a:spLocks noChangeShapeType="1"/>
          </p:cNvSpPr>
          <p:nvPr/>
        </p:nvSpPr>
        <p:spPr bwMode="auto">
          <a:xfrm>
            <a:off x="4559300" y="3336925"/>
            <a:ext cx="0" cy="762000"/>
          </a:xfrm>
          <a:prstGeom prst="line">
            <a:avLst/>
          </a:prstGeom>
          <a:noFill/>
          <a:ln w="9525">
            <a:solidFill>
              <a:schemeClr val="tx1"/>
            </a:solidFill>
            <a:round/>
            <a:headEnd/>
            <a:tailEnd/>
          </a:ln>
        </p:spPr>
        <p:txBody>
          <a:bodyPr/>
          <a:lstStyle/>
          <a:p>
            <a:endParaRPr lang="tr-TR">
              <a:latin typeface="Calibri" pitchFamily="34" charset="0"/>
            </a:endParaRPr>
          </a:p>
        </p:txBody>
      </p:sp>
      <p:sp>
        <p:nvSpPr>
          <p:cNvPr id="28707" name="Text Box 2083"/>
          <p:cNvSpPr txBox="1">
            <a:spLocks noChangeArrowheads="1"/>
          </p:cNvSpPr>
          <p:nvPr/>
        </p:nvSpPr>
        <p:spPr bwMode="auto">
          <a:xfrm>
            <a:off x="5586875" y="3489325"/>
            <a:ext cx="381000" cy="396875"/>
          </a:xfrm>
          <a:prstGeom prst="rect">
            <a:avLst/>
          </a:prstGeom>
          <a:noFill/>
          <a:ln w="9525">
            <a:noFill/>
            <a:miter lim="800000"/>
            <a:headEnd/>
            <a:tailEnd/>
          </a:ln>
        </p:spPr>
        <p:txBody>
          <a:bodyPr>
            <a:spAutoFit/>
          </a:bodyPr>
          <a:lstStyle/>
          <a:p>
            <a:pPr>
              <a:spcBef>
                <a:spcPct val="50000"/>
              </a:spcBef>
            </a:pPr>
            <a:r>
              <a:rPr lang="tr-TR" sz="2000" dirty="0">
                <a:latin typeface="Calibri" pitchFamily="34" charset="0"/>
              </a:rPr>
              <a:t>0</a:t>
            </a:r>
          </a:p>
        </p:txBody>
      </p:sp>
      <p:sp>
        <p:nvSpPr>
          <p:cNvPr id="28708" name="Line 2084"/>
          <p:cNvSpPr>
            <a:spLocks noChangeShapeType="1"/>
          </p:cNvSpPr>
          <p:nvPr/>
        </p:nvSpPr>
        <p:spPr bwMode="auto">
          <a:xfrm>
            <a:off x="1905000" y="5991225"/>
            <a:ext cx="4648200" cy="0"/>
          </a:xfrm>
          <a:prstGeom prst="line">
            <a:avLst/>
          </a:prstGeom>
          <a:noFill/>
          <a:ln w="9525">
            <a:solidFill>
              <a:schemeClr val="tx1"/>
            </a:solidFill>
            <a:round/>
            <a:headEnd/>
            <a:tailEnd/>
          </a:ln>
        </p:spPr>
        <p:txBody>
          <a:bodyPr wrap="none" anchor="ctr"/>
          <a:lstStyle/>
          <a:p>
            <a:endParaRPr lang="tr-TR">
              <a:latin typeface="Calibri" pitchFamily="34" charset="0"/>
            </a:endParaRPr>
          </a:p>
        </p:txBody>
      </p:sp>
      <p:grpSp>
        <p:nvGrpSpPr>
          <p:cNvPr id="9" name="Group 2085"/>
          <p:cNvGrpSpPr>
            <a:grpSpLocks/>
          </p:cNvGrpSpPr>
          <p:nvPr/>
        </p:nvGrpSpPr>
        <p:grpSpPr bwMode="auto">
          <a:xfrm>
            <a:off x="2984500" y="2193925"/>
            <a:ext cx="3581400" cy="1905000"/>
            <a:chOff x="3984" y="3408"/>
            <a:chExt cx="2256" cy="1200"/>
          </a:xfrm>
        </p:grpSpPr>
        <p:sp>
          <p:nvSpPr>
            <p:cNvPr id="12316" name="Line 2086"/>
            <p:cNvSpPr>
              <a:spLocks noChangeShapeType="1"/>
            </p:cNvSpPr>
            <p:nvPr/>
          </p:nvSpPr>
          <p:spPr bwMode="auto">
            <a:xfrm>
              <a:off x="4032" y="3552"/>
              <a:ext cx="2208" cy="0"/>
            </a:xfrm>
            <a:prstGeom prst="line">
              <a:avLst/>
            </a:prstGeom>
            <a:noFill/>
            <a:ln w="9525">
              <a:solidFill>
                <a:schemeClr val="tx1"/>
              </a:solidFill>
              <a:round/>
              <a:headEnd/>
              <a:tailEnd/>
            </a:ln>
          </p:spPr>
          <p:txBody>
            <a:bodyPr/>
            <a:lstStyle/>
            <a:p>
              <a:endParaRPr lang="tr-TR">
                <a:latin typeface="Calibri" pitchFamily="34" charset="0"/>
              </a:endParaRPr>
            </a:p>
          </p:txBody>
        </p:sp>
        <p:sp>
          <p:nvSpPr>
            <p:cNvPr id="12317" name="Line 2087"/>
            <p:cNvSpPr>
              <a:spLocks noChangeShapeType="1"/>
            </p:cNvSpPr>
            <p:nvPr/>
          </p:nvSpPr>
          <p:spPr bwMode="auto">
            <a:xfrm>
              <a:off x="3984" y="3840"/>
              <a:ext cx="2208" cy="0"/>
            </a:xfrm>
            <a:prstGeom prst="line">
              <a:avLst/>
            </a:prstGeom>
            <a:noFill/>
            <a:ln w="9525">
              <a:solidFill>
                <a:schemeClr val="tx1"/>
              </a:solidFill>
              <a:round/>
              <a:headEnd/>
              <a:tailEnd/>
            </a:ln>
          </p:spPr>
          <p:txBody>
            <a:bodyPr/>
            <a:lstStyle/>
            <a:p>
              <a:endParaRPr lang="tr-TR">
                <a:latin typeface="Calibri" pitchFamily="34" charset="0"/>
              </a:endParaRPr>
            </a:p>
          </p:txBody>
        </p:sp>
        <p:sp>
          <p:nvSpPr>
            <p:cNvPr id="12318" name="Line 2088"/>
            <p:cNvSpPr>
              <a:spLocks noChangeShapeType="1"/>
            </p:cNvSpPr>
            <p:nvPr/>
          </p:nvSpPr>
          <p:spPr bwMode="auto">
            <a:xfrm>
              <a:off x="4032" y="4128"/>
              <a:ext cx="2208" cy="0"/>
            </a:xfrm>
            <a:prstGeom prst="line">
              <a:avLst/>
            </a:prstGeom>
            <a:noFill/>
            <a:ln w="9525">
              <a:solidFill>
                <a:schemeClr val="tx1"/>
              </a:solidFill>
              <a:round/>
              <a:headEnd/>
              <a:tailEnd/>
            </a:ln>
          </p:spPr>
          <p:txBody>
            <a:bodyPr/>
            <a:lstStyle/>
            <a:p>
              <a:endParaRPr lang="tr-TR">
                <a:latin typeface="Calibri" pitchFamily="34" charset="0"/>
              </a:endParaRPr>
            </a:p>
          </p:txBody>
        </p:sp>
        <p:sp>
          <p:nvSpPr>
            <p:cNvPr id="12319" name="Line 2089"/>
            <p:cNvSpPr>
              <a:spLocks noChangeShapeType="1"/>
            </p:cNvSpPr>
            <p:nvPr/>
          </p:nvSpPr>
          <p:spPr bwMode="auto">
            <a:xfrm>
              <a:off x="4464" y="3408"/>
              <a:ext cx="0" cy="1200"/>
            </a:xfrm>
            <a:prstGeom prst="line">
              <a:avLst/>
            </a:prstGeom>
            <a:noFill/>
            <a:ln w="9525">
              <a:solidFill>
                <a:schemeClr val="tx1"/>
              </a:solidFill>
              <a:round/>
              <a:headEnd/>
              <a:tailEnd/>
            </a:ln>
          </p:spPr>
          <p:txBody>
            <a:bodyPr/>
            <a:lstStyle/>
            <a:p>
              <a:endParaRPr lang="tr-TR">
                <a:latin typeface="Calibri" pitchFamily="34" charset="0"/>
              </a:endParaRPr>
            </a:p>
          </p:txBody>
        </p:sp>
      </p:grpSp>
      <p:grpSp>
        <p:nvGrpSpPr>
          <p:cNvPr id="10" name="Group 2090"/>
          <p:cNvGrpSpPr>
            <a:grpSpLocks/>
          </p:cNvGrpSpPr>
          <p:nvPr/>
        </p:nvGrpSpPr>
        <p:grpSpPr bwMode="auto">
          <a:xfrm flipV="1">
            <a:off x="3445538" y="5965825"/>
            <a:ext cx="2362200" cy="76200"/>
            <a:chOff x="992" y="3024"/>
            <a:chExt cx="1488" cy="32"/>
          </a:xfrm>
        </p:grpSpPr>
        <p:sp>
          <p:nvSpPr>
            <p:cNvPr id="12314" name="Line 2091"/>
            <p:cNvSpPr>
              <a:spLocks noChangeShapeType="1"/>
            </p:cNvSpPr>
            <p:nvPr/>
          </p:nvSpPr>
          <p:spPr bwMode="auto">
            <a:xfrm>
              <a:off x="992" y="3024"/>
              <a:ext cx="1488" cy="0"/>
            </a:xfrm>
            <a:prstGeom prst="line">
              <a:avLst/>
            </a:prstGeom>
            <a:noFill/>
            <a:ln w="76200">
              <a:solidFill>
                <a:srgbClr val="FF0000"/>
              </a:solidFill>
              <a:round/>
              <a:headEnd/>
              <a:tailEnd/>
            </a:ln>
          </p:spPr>
          <p:txBody>
            <a:bodyPr wrap="none" anchor="ctr"/>
            <a:lstStyle/>
            <a:p>
              <a:endParaRPr lang="tr-TR">
                <a:latin typeface="Calibri" pitchFamily="34" charset="0"/>
              </a:endParaRPr>
            </a:p>
          </p:txBody>
        </p:sp>
        <p:sp>
          <p:nvSpPr>
            <p:cNvPr id="12315" name="Line 2092"/>
            <p:cNvSpPr>
              <a:spLocks noChangeShapeType="1"/>
            </p:cNvSpPr>
            <p:nvPr/>
          </p:nvSpPr>
          <p:spPr bwMode="auto">
            <a:xfrm>
              <a:off x="992" y="3056"/>
              <a:ext cx="1488" cy="0"/>
            </a:xfrm>
            <a:prstGeom prst="line">
              <a:avLst/>
            </a:prstGeom>
            <a:noFill/>
            <a:ln w="76200">
              <a:solidFill>
                <a:srgbClr val="FF0000"/>
              </a:solidFill>
              <a:round/>
              <a:headEnd/>
              <a:tailEnd/>
            </a:ln>
          </p:spPr>
          <p:txBody>
            <a:bodyPr wrap="none" anchor="ctr"/>
            <a:lstStyle/>
            <a:p>
              <a:endParaRPr lang="tr-TR">
                <a:latin typeface="Calibri" pitchFamily="34" charset="0"/>
              </a:endParaRPr>
            </a:p>
          </p:txBody>
        </p:sp>
      </p:grpSp>
      <p:sp>
        <p:nvSpPr>
          <p:cNvPr id="28717" name="Text Box 2093"/>
          <p:cNvSpPr txBox="1">
            <a:spLocks noChangeArrowheads="1"/>
          </p:cNvSpPr>
          <p:nvPr/>
        </p:nvSpPr>
        <p:spPr bwMode="auto">
          <a:xfrm>
            <a:off x="0" y="76200"/>
            <a:ext cx="8964613" cy="369332"/>
          </a:xfrm>
          <a:prstGeom prst="rect">
            <a:avLst/>
          </a:prstGeom>
          <a:noFill/>
          <a:ln w="9525">
            <a:noFill/>
            <a:miter lim="800000"/>
            <a:headEnd/>
            <a:tailEnd/>
          </a:ln>
        </p:spPr>
        <p:txBody>
          <a:bodyPr>
            <a:spAutoFit/>
          </a:bodyPr>
          <a:lstStyle/>
          <a:p>
            <a:pPr algn="just">
              <a:spcBef>
                <a:spcPct val="50000"/>
              </a:spcBef>
            </a:pPr>
            <a:r>
              <a:rPr lang="tr-TR" sz="1800" b="1" dirty="0">
                <a:solidFill>
                  <a:srgbClr val="9900FF"/>
                </a:solidFill>
                <a:latin typeface="Calibri" pitchFamily="34" charset="0"/>
              </a:rPr>
              <a:t>Bazı eşitsizliklerin çözüm kümesi  doğrudan doğruya tablodan yararlanılarak </a:t>
            </a:r>
            <a:r>
              <a:rPr lang="tr-TR" sz="1800" b="1" dirty="0" smtClean="0">
                <a:solidFill>
                  <a:srgbClr val="9900FF"/>
                </a:solidFill>
                <a:latin typeface="Calibri" pitchFamily="34" charset="0"/>
              </a:rPr>
              <a:t>bulunabilir</a:t>
            </a:r>
            <a:r>
              <a:rPr lang="tr-TR" sz="1800" b="1" dirty="0">
                <a:solidFill>
                  <a:srgbClr val="9900FF"/>
                </a:solidFill>
                <a:latin typeface="Calibri" pitchFamily="34" charset="0"/>
              </a:rPr>
              <a:t>.</a:t>
            </a:r>
          </a:p>
        </p:txBody>
      </p:sp>
      <p:sp>
        <p:nvSpPr>
          <p:cNvPr id="28718" name="Text Box 2094"/>
          <p:cNvSpPr txBox="1">
            <a:spLocks noChangeArrowheads="1"/>
          </p:cNvSpPr>
          <p:nvPr/>
        </p:nvSpPr>
        <p:spPr bwMode="auto">
          <a:xfrm>
            <a:off x="179388" y="4402138"/>
            <a:ext cx="8964612" cy="641350"/>
          </a:xfrm>
          <a:prstGeom prst="rect">
            <a:avLst/>
          </a:prstGeom>
          <a:noFill/>
          <a:ln w="9525">
            <a:noFill/>
            <a:miter lim="800000"/>
            <a:headEnd/>
            <a:tailEnd/>
          </a:ln>
        </p:spPr>
        <p:txBody>
          <a:bodyPr>
            <a:spAutoFit/>
          </a:bodyPr>
          <a:lstStyle/>
          <a:p>
            <a:pPr algn="just">
              <a:spcBef>
                <a:spcPct val="50000"/>
              </a:spcBef>
            </a:pPr>
            <a:r>
              <a:rPr lang="tr-TR" sz="1800" b="1">
                <a:solidFill>
                  <a:srgbClr val="0000FF"/>
                </a:solidFill>
                <a:latin typeface="Calibri" pitchFamily="34" charset="0"/>
              </a:rPr>
              <a:t>Tablodan,</a:t>
            </a:r>
            <a:r>
              <a:rPr lang="tr-TR" sz="1800" b="1">
                <a:latin typeface="Calibri" pitchFamily="34" charset="0"/>
              </a:rPr>
              <a:t> </a:t>
            </a:r>
            <a:r>
              <a:rPr lang="tr-TR" sz="1800" b="1">
                <a:solidFill>
                  <a:srgbClr val="0000FF"/>
                </a:solidFill>
                <a:latin typeface="Calibri" pitchFamily="34" charset="0"/>
              </a:rPr>
              <a:t>çözüm kümesinin</a:t>
            </a:r>
            <a:r>
              <a:rPr lang="tr-TR" sz="1800">
                <a:solidFill>
                  <a:srgbClr val="0000FF"/>
                </a:solidFill>
                <a:latin typeface="Calibri" pitchFamily="34" charset="0"/>
              </a:rPr>
              <a:t>  </a:t>
            </a:r>
            <a:r>
              <a:rPr lang="tr-TR" sz="1800">
                <a:latin typeface="Calibri" pitchFamily="34" charset="0"/>
              </a:rPr>
              <a:t>(-1,1]</a:t>
            </a:r>
            <a:r>
              <a:rPr lang="tr-TR" sz="1800">
                <a:solidFill>
                  <a:srgbClr val="0000FF"/>
                </a:solidFill>
                <a:latin typeface="Calibri" pitchFamily="34" charset="0"/>
              </a:rPr>
              <a:t> </a:t>
            </a:r>
            <a:r>
              <a:rPr lang="tr-TR" sz="1800" b="1">
                <a:solidFill>
                  <a:srgbClr val="0000FF"/>
                </a:solidFill>
                <a:latin typeface="Calibri" pitchFamily="34" charset="0"/>
              </a:rPr>
              <a:t>aralığı</a:t>
            </a:r>
            <a:r>
              <a:rPr lang="tr-TR" sz="1800">
                <a:solidFill>
                  <a:srgbClr val="0000FF"/>
                </a:solidFill>
                <a:latin typeface="Calibri" pitchFamily="34" charset="0"/>
              </a:rPr>
              <a:t> </a:t>
            </a:r>
            <a:r>
              <a:rPr lang="tr-TR" sz="1800" b="1">
                <a:solidFill>
                  <a:srgbClr val="0000FF"/>
                </a:solidFill>
                <a:latin typeface="Calibri" pitchFamily="34" charset="0"/>
              </a:rPr>
              <a:t>olduğu görülür v</a:t>
            </a:r>
            <a:r>
              <a:rPr lang="tr-TR" sz="1800" b="1">
                <a:solidFill>
                  <a:srgbClr val="0000FF"/>
                </a:solidFill>
                <a:latin typeface="Calibri" pitchFamily="34" charset="0"/>
                <a:sym typeface="Symbol" pitchFamily="18" charset="2"/>
              </a:rPr>
              <a:t>e sayı ekseni üzerinde aşağıdaki gibi gösterilebilir: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iterate type="wd">
                                    <p:tmPct val="100000"/>
                                  </p:iterate>
                                  <p:childTnLst>
                                    <p:set>
                                      <p:cBhvr>
                                        <p:cTn id="6" dur="1" fill="hold">
                                          <p:stCondLst>
                                            <p:cond delay="0"/>
                                          </p:stCondLst>
                                        </p:cTn>
                                        <p:tgtEl>
                                          <p:spTgt spid="28717"/>
                                        </p:tgtEl>
                                        <p:attrNameLst>
                                          <p:attrName>style.visibility</p:attrName>
                                        </p:attrNameLst>
                                      </p:cBhvr>
                                      <p:to>
                                        <p:strVal val="visible"/>
                                      </p:to>
                                    </p:set>
                                    <p:animEffect transition="in" filter="strips(downRight)">
                                      <p:cBhvr>
                                        <p:cTn id="7" dur="300"/>
                                        <p:tgtEl>
                                          <p:spTgt spid="28717"/>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3" fill="hold" grpId="0" nodeType="clickEffect">
                                  <p:stCondLst>
                                    <p:cond delay="0"/>
                                  </p:stCondLst>
                                  <p:iterate type="wd">
                                    <p:tmPct val="100000"/>
                                  </p:iterate>
                                  <p:childTnLst>
                                    <p:set>
                                      <p:cBhvr>
                                        <p:cTn id="11" dur="1" fill="hold">
                                          <p:stCondLst>
                                            <p:cond delay="0"/>
                                          </p:stCondLst>
                                        </p:cTn>
                                        <p:tgtEl>
                                          <p:spTgt spid="28674"/>
                                        </p:tgtEl>
                                        <p:attrNameLst>
                                          <p:attrName>style.visibility</p:attrName>
                                        </p:attrNameLst>
                                      </p:cBhvr>
                                      <p:to>
                                        <p:strVal val="visible"/>
                                      </p:to>
                                    </p:set>
                                    <p:animEffect transition="in" filter="strips(upRight)">
                                      <p:cBhvr>
                                        <p:cTn id="12" dur="300"/>
                                        <p:tgtEl>
                                          <p:spTgt spid="2867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3342"/>
                                        </p:tgtEl>
                                        <p:attrNameLst>
                                          <p:attrName>style.visibility</p:attrName>
                                        </p:attrNameLst>
                                      </p:cBhvr>
                                      <p:to>
                                        <p:strVal val="visible"/>
                                      </p:to>
                                    </p:set>
                                    <p:animEffect transition="in" filter="wipe(left)">
                                      <p:cBhvr>
                                        <p:cTn id="17" dur="500"/>
                                        <p:tgtEl>
                                          <p:spTgt spid="13342"/>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3" fill="hold" grpId="0" nodeType="clickEffect">
                                  <p:stCondLst>
                                    <p:cond delay="0"/>
                                  </p:stCondLst>
                                  <p:iterate type="wd">
                                    <p:tmPct val="100000"/>
                                  </p:iterate>
                                  <p:childTnLst>
                                    <p:set>
                                      <p:cBhvr>
                                        <p:cTn id="21" dur="1" fill="hold">
                                          <p:stCondLst>
                                            <p:cond delay="0"/>
                                          </p:stCondLst>
                                        </p:cTn>
                                        <p:tgtEl>
                                          <p:spTgt spid="28675"/>
                                        </p:tgtEl>
                                        <p:attrNameLst>
                                          <p:attrName>style.visibility</p:attrName>
                                        </p:attrNameLst>
                                      </p:cBhvr>
                                      <p:to>
                                        <p:strVal val="visible"/>
                                      </p:to>
                                    </p:set>
                                    <p:animEffect transition="in" filter="strips(upRight)">
                                      <p:cBhvr>
                                        <p:cTn id="22" dur="300"/>
                                        <p:tgtEl>
                                          <p:spTgt spid="28675"/>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anim calcmode="lin" valueType="num">
                                      <p:cBhvr>
                                        <p:cTn id="27" dur="500" fill="hold"/>
                                        <p:tgtEl>
                                          <p:spTgt spid="9"/>
                                        </p:tgtEl>
                                        <p:attrNameLst>
                                          <p:attrName>ppt_w</p:attrName>
                                        </p:attrNameLst>
                                      </p:cBhvr>
                                      <p:tavLst>
                                        <p:tav tm="0">
                                          <p:val>
                                            <p:fltVal val="0"/>
                                          </p:val>
                                        </p:tav>
                                        <p:tav tm="100000">
                                          <p:val>
                                            <p:strVal val="#ppt_w"/>
                                          </p:val>
                                        </p:tav>
                                      </p:tavLst>
                                    </p:anim>
                                    <p:anim calcmode="lin" valueType="num">
                                      <p:cBhvr>
                                        <p:cTn id="28" dur="500" fill="hold"/>
                                        <p:tgtEl>
                                          <p:spTgt spid="9"/>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2" presetClass="entr" presetSubtype="1" fill="hold" nodeType="clickEffect">
                                  <p:stCondLst>
                                    <p:cond delay="0"/>
                                  </p:stCondLst>
                                  <p:childTnLst>
                                    <p:set>
                                      <p:cBhvr>
                                        <p:cTn id="32" dur="1" fill="hold">
                                          <p:stCondLst>
                                            <p:cond delay="0"/>
                                          </p:stCondLst>
                                        </p:cTn>
                                        <p:tgtEl>
                                          <p:spTgt spid="5"/>
                                        </p:tgtEl>
                                        <p:attrNameLst>
                                          <p:attrName>style.visibility</p:attrName>
                                        </p:attrNameLst>
                                      </p:cBhvr>
                                      <p:to>
                                        <p:strVal val="visible"/>
                                      </p:to>
                                    </p:set>
                                    <p:animEffect transition="in" filter="wipe(up)">
                                      <p:cBhvr>
                                        <p:cTn id="33" dur="500"/>
                                        <p:tgtEl>
                                          <p:spTgt spid="5"/>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1" fill="hold" nodeType="clickEffect">
                                  <p:stCondLst>
                                    <p:cond delay="0"/>
                                  </p:stCondLst>
                                  <p:childTnLst>
                                    <p:set>
                                      <p:cBhvr>
                                        <p:cTn id="37" dur="1" fill="hold">
                                          <p:stCondLst>
                                            <p:cond delay="0"/>
                                          </p:stCondLst>
                                        </p:cTn>
                                        <p:tgtEl>
                                          <p:spTgt spid="6"/>
                                        </p:tgtEl>
                                        <p:attrNameLst>
                                          <p:attrName>style.visibility</p:attrName>
                                        </p:attrNameLst>
                                      </p:cBhvr>
                                      <p:to>
                                        <p:strVal val="visible"/>
                                      </p:to>
                                    </p:set>
                                    <p:animEffect transition="in" filter="wipe(up)">
                                      <p:cBhvr>
                                        <p:cTn id="38" dur="500"/>
                                        <p:tgtEl>
                                          <p:spTgt spid="6"/>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1" fill="hold" nodeType="clickEffect">
                                  <p:stCondLst>
                                    <p:cond delay="0"/>
                                  </p:stCondLst>
                                  <p:childTnLst>
                                    <p:set>
                                      <p:cBhvr>
                                        <p:cTn id="42" dur="1" fill="hold">
                                          <p:stCondLst>
                                            <p:cond delay="0"/>
                                          </p:stCondLst>
                                        </p:cTn>
                                        <p:tgtEl>
                                          <p:spTgt spid="7"/>
                                        </p:tgtEl>
                                        <p:attrNameLst>
                                          <p:attrName>style.visibility</p:attrName>
                                        </p:attrNameLst>
                                      </p:cBhvr>
                                      <p:to>
                                        <p:strVal val="visible"/>
                                      </p:to>
                                    </p:set>
                                    <p:animEffect transition="in" filter="wipe(up)">
                                      <p:cBhvr>
                                        <p:cTn id="43" dur="500"/>
                                        <p:tgtEl>
                                          <p:spTgt spid="7"/>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1" fill="hold" nodeType="clickEffect">
                                  <p:stCondLst>
                                    <p:cond delay="0"/>
                                  </p:stCondLst>
                                  <p:childTnLst>
                                    <p:set>
                                      <p:cBhvr>
                                        <p:cTn id="47" dur="1" fill="hold">
                                          <p:stCondLst>
                                            <p:cond delay="0"/>
                                          </p:stCondLst>
                                        </p:cTn>
                                        <p:tgtEl>
                                          <p:spTgt spid="8"/>
                                        </p:tgtEl>
                                        <p:attrNameLst>
                                          <p:attrName>style.visibility</p:attrName>
                                        </p:attrNameLst>
                                      </p:cBhvr>
                                      <p:to>
                                        <p:strVal val="visible"/>
                                      </p:to>
                                    </p:set>
                                    <p:animEffect transition="in" filter="wipe(up)">
                                      <p:cBhvr>
                                        <p:cTn id="48" dur="500"/>
                                        <p:tgtEl>
                                          <p:spTgt spid="8"/>
                                        </p:tgtEl>
                                      </p:cBhvr>
                                    </p:animEffect>
                                  </p:childTnLst>
                                </p:cTn>
                              </p:par>
                            </p:childTnLst>
                          </p:cTn>
                        </p:par>
                      </p:childTnLst>
                    </p:cTn>
                  </p:par>
                  <p:par>
                    <p:cTn id="49" fill="hold">
                      <p:stCondLst>
                        <p:cond delay="indefinite"/>
                      </p:stCondLst>
                      <p:childTnLst>
                        <p:par>
                          <p:cTn id="50" fill="hold">
                            <p:stCondLst>
                              <p:cond delay="0"/>
                            </p:stCondLst>
                            <p:childTnLst>
                              <p:par>
                                <p:cTn id="51" presetID="16" presetClass="entr" presetSubtype="26" fill="hold" grpId="0" nodeType="clickEffect">
                                  <p:stCondLst>
                                    <p:cond delay="0"/>
                                  </p:stCondLst>
                                  <p:childTnLst>
                                    <p:set>
                                      <p:cBhvr>
                                        <p:cTn id="52" dur="1" fill="hold">
                                          <p:stCondLst>
                                            <p:cond delay="0"/>
                                          </p:stCondLst>
                                        </p:cTn>
                                        <p:tgtEl>
                                          <p:spTgt spid="28703"/>
                                        </p:tgtEl>
                                        <p:attrNameLst>
                                          <p:attrName>style.visibility</p:attrName>
                                        </p:attrNameLst>
                                      </p:cBhvr>
                                      <p:to>
                                        <p:strVal val="visible"/>
                                      </p:to>
                                    </p:set>
                                    <p:animEffect transition="in" filter="barn(inHorizontal)">
                                      <p:cBhvr>
                                        <p:cTn id="53" dur="500"/>
                                        <p:tgtEl>
                                          <p:spTgt spid="28703"/>
                                        </p:tgtEl>
                                      </p:cBhvr>
                                    </p:animEffect>
                                  </p:childTnLst>
                                </p:cTn>
                              </p:par>
                            </p:childTnLst>
                          </p:cTn>
                        </p:par>
                      </p:childTnLst>
                    </p:cTn>
                  </p:par>
                  <p:par>
                    <p:cTn id="54" fill="hold">
                      <p:stCondLst>
                        <p:cond delay="indefinite"/>
                      </p:stCondLst>
                      <p:childTnLst>
                        <p:par>
                          <p:cTn id="55" fill="hold">
                            <p:stCondLst>
                              <p:cond delay="0"/>
                            </p:stCondLst>
                            <p:childTnLst>
                              <p:par>
                                <p:cTn id="56" presetID="16" presetClass="entr" presetSubtype="26" fill="hold" grpId="0" nodeType="clickEffect">
                                  <p:stCondLst>
                                    <p:cond delay="0"/>
                                  </p:stCondLst>
                                  <p:childTnLst>
                                    <p:set>
                                      <p:cBhvr>
                                        <p:cTn id="57" dur="1" fill="hold">
                                          <p:stCondLst>
                                            <p:cond delay="0"/>
                                          </p:stCondLst>
                                        </p:cTn>
                                        <p:tgtEl>
                                          <p:spTgt spid="28704"/>
                                        </p:tgtEl>
                                        <p:attrNameLst>
                                          <p:attrName>style.visibility</p:attrName>
                                        </p:attrNameLst>
                                      </p:cBhvr>
                                      <p:to>
                                        <p:strVal val="visible"/>
                                      </p:to>
                                    </p:set>
                                    <p:animEffect transition="in" filter="barn(inHorizontal)">
                                      <p:cBhvr>
                                        <p:cTn id="58" dur="500"/>
                                        <p:tgtEl>
                                          <p:spTgt spid="28704"/>
                                        </p:tgtEl>
                                      </p:cBhvr>
                                    </p:animEffect>
                                  </p:childTnLst>
                                </p:cTn>
                              </p:par>
                            </p:childTnLst>
                          </p:cTn>
                        </p:par>
                      </p:childTnLst>
                    </p:cTn>
                  </p:par>
                  <p:par>
                    <p:cTn id="59" fill="hold">
                      <p:stCondLst>
                        <p:cond delay="indefinite"/>
                      </p:stCondLst>
                      <p:childTnLst>
                        <p:par>
                          <p:cTn id="60" fill="hold">
                            <p:stCondLst>
                              <p:cond delay="0"/>
                            </p:stCondLst>
                            <p:childTnLst>
                              <p:par>
                                <p:cTn id="61" presetID="16" presetClass="entr" presetSubtype="26" fill="hold" grpId="0" nodeType="clickEffect">
                                  <p:stCondLst>
                                    <p:cond delay="0"/>
                                  </p:stCondLst>
                                  <p:childTnLst>
                                    <p:set>
                                      <p:cBhvr>
                                        <p:cTn id="62" dur="1" fill="hold">
                                          <p:stCondLst>
                                            <p:cond delay="0"/>
                                          </p:stCondLst>
                                        </p:cTn>
                                        <p:tgtEl>
                                          <p:spTgt spid="28705"/>
                                        </p:tgtEl>
                                        <p:attrNameLst>
                                          <p:attrName>style.visibility</p:attrName>
                                        </p:attrNameLst>
                                      </p:cBhvr>
                                      <p:to>
                                        <p:strVal val="visible"/>
                                      </p:to>
                                    </p:set>
                                    <p:animEffect transition="in" filter="barn(inHorizontal)">
                                      <p:cBhvr>
                                        <p:cTn id="63" dur="500"/>
                                        <p:tgtEl>
                                          <p:spTgt spid="28705"/>
                                        </p:tgtEl>
                                      </p:cBhvr>
                                    </p:animEffect>
                                  </p:childTnLst>
                                </p:cTn>
                              </p:par>
                            </p:childTnLst>
                          </p:cTn>
                        </p:par>
                      </p:childTnLst>
                    </p:cTn>
                  </p:par>
                  <p:par>
                    <p:cTn id="64" fill="hold">
                      <p:stCondLst>
                        <p:cond delay="indefinite"/>
                      </p:stCondLst>
                      <p:childTnLst>
                        <p:par>
                          <p:cTn id="65" fill="hold">
                            <p:stCondLst>
                              <p:cond delay="0"/>
                            </p:stCondLst>
                            <p:childTnLst>
                              <p:par>
                                <p:cTn id="66" presetID="22" presetClass="entr" presetSubtype="1" fill="hold" grpId="0" nodeType="clickEffect">
                                  <p:stCondLst>
                                    <p:cond delay="0"/>
                                  </p:stCondLst>
                                  <p:childTnLst>
                                    <p:set>
                                      <p:cBhvr>
                                        <p:cTn id="67" dur="1" fill="hold">
                                          <p:stCondLst>
                                            <p:cond delay="0"/>
                                          </p:stCondLst>
                                        </p:cTn>
                                        <p:tgtEl>
                                          <p:spTgt spid="28706"/>
                                        </p:tgtEl>
                                        <p:attrNameLst>
                                          <p:attrName>style.visibility</p:attrName>
                                        </p:attrNameLst>
                                      </p:cBhvr>
                                      <p:to>
                                        <p:strVal val="visible"/>
                                      </p:to>
                                    </p:set>
                                    <p:animEffect transition="in" filter="wipe(up)">
                                      <p:cBhvr>
                                        <p:cTn id="68" dur="500"/>
                                        <p:tgtEl>
                                          <p:spTgt spid="28706"/>
                                        </p:tgtEl>
                                      </p:cBhvr>
                                    </p:animEffect>
                                  </p:childTnLst>
                                </p:cTn>
                              </p:par>
                            </p:childTnLst>
                          </p:cTn>
                        </p:par>
                      </p:childTnLst>
                    </p:cTn>
                  </p:par>
                  <p:par>
                    <p:cTn id="69" fill="hold">
                      <p:stCondLst>
                        <p:cond delay="indefinite"/>
                      </p:stCondLst>
                      <p:childTnLst>
                        <p:par>
                          <p:cTn id="70" fill="hold">
                            <p:stCondLst>
                              <p:cond delay="0"/>
                            </p:stCondLst>
                            <p:childTnLst>
                              <p:par>
                                <p:cTn id="71" presetID="16" presetClass="entr" presetSubtype="26" fill="hold" grpId="0" nodeType="clickEffect">
                                  <p:stCondLst>
                                    <p:cond delay="0"/>
                                  </p:stCondLst>
                                  <p:childTnLst>
                                    <p:set>
                                      <p:cBhvr>
                                        <p:cTn id="72" dur="1" fill="hold">
                                          <p:stCondLst>
                                            <p:cond delay="0"/>
                                          </p:stCondLst>
                                        </p:cTn>
                                        <p:tgtEl>
                                          <p:spTgt spid="28707"/>
                                        </p:tgtEl>
                                        <p:attrNameLst>
                                          <p:attrName>style.visibility</p:attrName>
                                        </p:attrNameLst>
                                      </p:cBhvr>
                                      <p:to>
                                        <p:strVal val="visible"/>
                                      </p:to>
                                    </p:set>
                                    <p:animEffect transition="in" filter="barn(inHorizontal)">
                                      <p:cBhvr>
                                        <p:cTn id="73" dur="500"/>
                                        <p:tgtEl>
                                          <p:spTgt spid="28707"/>
                                        </p:tgtEl>
                                      </p:cBhvr>
                                    </p:animEffect>
                                  </p:childTnLst>
                                </p:cTn>
                              </p:par>
                            </p:childTnLst>
                          </p:cTn>
                        </p:par>
                      </p:childTnLst>
                    </p:cTn>
                  </p:par>
                  <p:par>
                    <p:cTn id="74" fill="hold">
                      <p:stCondLst>
                        <p:cond delay="indefinite"/>
                      </p:stCondLst>
                      <p:childTnLst>
                        <p:par>
                          <p:cTn id="75" fill="hold">
                            <p:stCondLst>
                              <p:cond delay="0"/>
                            </p:stCondLst>
                            <p:childTnLst>
                              <p:par>
                                <p:cTn id="76" presetID="18" presetClass="entr" presetSubtype="6" fill="hold" grpId="0" nodeType="clickEffect">
                                  <p:stCondLst>
                                    <p:cond delay="0"/>
                                  </p:stCondLst>
                                  <p:iterate type="wd">
                                    <p:tmPct val="100000"/>
                                  </p:iterate>
                                  <p:childTnLst>
                                    <p:set>
                                      <p:cBhvr>
                                        <p:cTn id="77" dur="1" fill="hold">
                                          <p:stCondLst>
                                            <p:cond delay="0"/>
                                          </p:stCondLst>
                                        </p:cTn>
                                        <p:tgtEl>
                                          <p:spTgt spid="28718"/>
                                        </p:tgtEl>
                                        <p:attrNameLst>
                                          <p:attrName>style.visibility</p:attrName>
                                        </p:attrNameLst>
                                      </p:cBhvr>
                                      <p:to>
                                        <p:strVal val="visible"/>
                                      </p:to>
                                    </p:set>
                                    <p:animEffect transition="in" filter="strips(downRight)">
                                      <p:cBhvr>
                                        <p:cTn id="78" dur="300"/>
                                        <p:tgtEl>
                                          <p:spTgt spid="28718"/>
                                        </p:tgtEl>
                                      </p:cBhvr>
                                    </p:animEffect>
                                  </p:childTnLst>
                                </p:cTn>
                              </p:par>
                            </p:childTnLst>
                          </p:cTn>
                        </p:par>
                      </p:childTnLst>
                    </p:cTn>
                  </p:par>
                  <p:par>
                    <p:cTn id="79" fill="hold">
                      <p:stCondLst>
                        <p:cond delay="indefinite"/>
                      </p:stCondLst>
                      <p:childTnLst>
                        <p:par>
                          <p:cTn id="80" fill="hold">
                            <p:stCondLst>
                              <p:cond delay="0"/>
                            </p:stCondLst>
                            <p:childTnLst>
                              <p:par>
                                <p:cTn id="81" presetID="22" presetClass="entr" presetSubtype="8" fill="hold" grpId="0" nodeType="clickEffect">
                                  <p:stCondLst>
                                    <p:cond delay="0"/>
                                  </p:stCondLst>
                                  <p:childTnLst>
                                    <p:set>
                                      <p:cBhvr>
                                        <p:cTn id="82" dur="1" fill="hold">
                                          <p:stCondLst>
                                            <p:cond delay="0"/>
                                          </p:stCondLst>
                                        </p:cTn>
                                        <p:tgtEl>
                                          <p:spTgt spid="28708"/>
                                        </p:tgtEl>
                                        <p:attrNameLst>
                                          <p:attrName>style.visibility</p:attrName>
                                        </p:attrNameLst>
                                      </p:cBhvr>
                                      <p:to>
                                        <p:strVal val="visible"/>
                                      </p:to>
                                    </p:set>
                                    <p:animEffect transition="in" filter="wipe(left)">
                                      <p:cBhvr>
                                        <p:cTn id="83" dur="500"/>
                                        <p:tgtEl>
                                          <p:spTgt spid="28708"/>
                                        </p:tgtEl>
                                      </p:cBhvr>
                                    </p:animEffect>
                                  </p:childTnLst>
                                </p:cTn>
                              </p:par>
                            </p:childTnLst>
                          </p:cTn>
                        </p:par>
                      </p:childTnLst>
                    </p:cTn>
                  </p:par>
                  <p:par>
                    <p:cTn id="84" fill="hold">
                      <p:stCondLst>
                        <p:cond delay="indefinite"/>
                      </p:stCondLst>
                      <p:childTnLst>
                        <p:par>
                          <p:cTn id="85" fill="hold">
                            <p:stCondLst>
                              <p:cond delay="0"/>
                            </p:stCondLst>
                            <p:childTnLst>
                              <p:par>
                                <p:cTn id="86" presetID="23" presetClass="entr" presetSubtype="16" fill="hold" nodeType="clickEffect">
                                  <p:stCondLst>
                                    <p:cond delay="0"/>
                                  </p:stCondLst>
                                  <p:childTnLst>
                                    <p:set>
                                      <p:cBhvr>
                                        <p:cTn id="87" dur="1" fill="hold">
                                          <p:stCondLst>
                                            <p:cond delay="0"/>
                                          </p:stCondLst>
                                        </p:cTn>
                                        <p:tgtEl>
                                          <p:spTgt spid="3"/>
                                        </p:tgtEl>
                                        <p:attrNameLst>
                                          <p:attrName>style.visibility</p:attrName>
                                        </p:attrNameLst>
                                      </p:cBhvr>
                                      <p:to>
                                        <p:strVal val="visible"/>
                                      </p:to>
                                    </p:set>
                                    <p:anim calcmode="lin" valueType="num">
                                      <p:cBhvr>
                                        <p:cTn id="88" dur="500" fill="hold"/>
                                        <p:tgtEl>
                                          <p:spTgt spid="3"/>
                                        </p:tgtEl>
                                        <p:attrNameLst>
                                          <p:attrName>ppt_w</p:attrName>
                                        </p:attrNameLst>
                                      </p:cBhvr>
                                      <p:tavLst>
                                        <p:tav tm="0">
                                          <p:val>
                                            <p:fltVal val="0"/>
                                          </p:val>
                                        </p:tav>
                                        <p:tav tm="100000">
                                          <p:val>
                                            <p:strVal val="#ppt_w"/>
                                          </p:val>
                                        </p:tav>
                                      </p:tavLst>
                                    </p:anim>
                                    <p:anim calcmode="lin" valueType="num">
                                      <p:cBhvr>
                                        <p:cTn id="89" dur="500" fill="hold"/>
                                        <p:tgtEl>
                                          <p:spTgt spid="3"/>
                                        </p:tgtEl>
                                        <p:attrNameLst>
                                          <p:attrName>ppt_h</p:attrName>
                                        </p:attrNameLst>
                                      </p:cBhvr>
                                      <p:tavLst>
                                        <p:tav tm="0">
                                          <p:val>
                                            <p:fltVal val="0"/>
                                          </p:val>
                                        </p:tav>
                                        <p:tav tm="100000">
                                          <p:val>
                                            <p:strVal val="#ppt_h"/>
                                          </p:val>
                                        </p:tav>
                                      </p:tavLst>
                                    </p:anim>
                                  </p:childTnLst>
                                </p:cTn>
                              </p:par>
                            </p:childTnLst>
                          </p:cTn>
                        </p:par>
                      </p:childTnLst>
                    </p:cTn>
                  </p:par>
                  <p:par>
                    <p:cTn id="90" fill="hold">
                      <p:stCondLst>
                        <p:cond delay="indefinite"/>
                      </p:stCondLst>
                      <p:childTnLst>
                        <p:par>
                          <p:cTn id="91" fill="hold">
                            <p:stCondLst>
                              <p:cond delay="0"/>
                            </p:stCondLst>
                            <p:childTnLst>
                              <p:par>
                                <p:cTn id="92" presetID="23" presetClass="entr" presetSubtype="16" fill="hold" nodeType="clickEffect">
                                  <p:stCondLst>
                                    <p:cond delay="0"/>
                                  </p:stCondLst>
                                  <p:childTnLst>
                                    <p:set>
                                      <p:cBhvr>
                                        <p:cTn id="93" dur="1" fill="hold">
                                          <p:stCondLst>
                                            <p:cond delay="0"/>
                                          </p:stCondLst>
                                        </p:cTn>
                                        <p:tgtEl>
                                          <p:spTgt spid="4"/>
                                        </p:tgtEl>
                                        <p:attrNameLst>
                                          <p:attrName>style.visibility</p:attrName>
                                        </p:attrNameLst>
                                      </p:cBhvr>
                                      <p:to>
                                        <p:strVal val="visible"/>
                                      </p:to>
                                    </p:set>
                                    <p:anim calcmode="lin" valueType="num">
                                      <p:cBhvr>
                                        <p:cTn id="94" dur="500" fill="hold"/>
                                        <p:tgtEl>
                                          <p:spTgt spid="4"/>
                                        </p:tgtEl>
                                        <p:attrNameLst>
                                          <p:attrName>ppt_w</p:attrName>
                                        </p:attrNameLst>
                                      </p:cBhvr>
                                      <p:tavLst>
                                        <p:tav tm="0">
                                          <p:val>
                                            <p:fltVal val="0"/>
                                          </p:val>
                                        </p:tav>
                                        <p:tav tm="100000">
                                          <p:val>
                                            <p:strVal val="#ppt_w"/>
                                          </p:val>
                                        </p:tav>
                                      </p:tavLst>
                                    </p:anim>
                                    <p:anim calcmode="lin" valueType="num">
                                      <p:cBhvr>
                                        <p:cTn id="95" dur="500" fill="hold"/>
                                        <p:tgtEl>
                                          <p:spTgt spid="4"/>
                                        </p:tgtEl>
                                        <p:attrNameLst>
                                          <p:attrName>ppt_h</p:attrName>
                                        </p:attrNameLst>
                                      </p:cBhvr>
                                      <p:tavLst>
                                        <p:tav tm="0">
                                          <p:val>
                                            <p:fltVal val="0"/>
                                          </p:val>
                                        </p:tav>
                                        <p:tav tm="100000">
                                          <p:val>
                                            <p:strVal val="#ppt_h"/>
                                          </p:val>
                                        </p:tav>
                                      </p:tavLst>
                                    </p:anim>
                                  </p:childTnLst>
                                </p:cTn>
                              </p:par>
                            </p:childTnLst>
                          </p:cTn>
                        </p:par>
                      </p:childTnLst>
                    </p:cTn>
                  </p:par>
                  <p:par>
                    <p:cTn id="96" fill="hold">
                      <p:stCondLst>
                        <p:cond delay="indefinite"/>
                      </p:stCondLst>
                      <p:childTnLst>
                        <p:par>
                          <p:cTn id="97" fill="hold">
                            <p:stCondLst>
                              <p:cond delay="0"/>
                            </p:stCondLst>
                            <p:childTnLst>
                              <p:par>
                                <p:cTn id="98" presetID="23" presetClass="entr" presetSubtype="16" fill="hold" nodeType="clickEffect">
                                  <p:stCondLst>
                                    <p:cond delay="0"/>
                                  </p:stCondLst>
                                  <p:childTnLst>
                                    <p:set>
                                      <p:cBhvr>
                                        <p:cTn id="99" dur="1" fill="hold">
                                          <p:stCondLst>
                                            <p:cond delay="0"/>
                                          </p:stCondLst>
                                        </p:cTn>
                                        <p:tgtEl>
                                          <p:spTgt spid="2"/>
                                        </p:tgtEl>
                                        <p:attrNameLst>
                                          <p:attrName>style.visibility</p:attrName>
                                        </p:attrNameLst>
                                      </p:cBhvr>
                                      <p:to>
                                        <p:strVal val="visible"/>
                                      </p:to>
                                    </p:set>
                                    <p:anim calcmode="lin" valueType="num">
                                      <p:cBhvr>
                                        <p:cTn id="100" dur="500" fill="hold"/>
                                        <p:tgtEl>
                                          <p:spTgt spid="2"/>
                                        </p:tgtEl>
                                        <p:attrNameLst>
                                          <p:attrName>ppt_w</p:attrName>
                                        </p:attrNameLst>
                                      </p:cBhvr>
                                      <p:tavLst>
                                        <p:tav tm="0">
                                          <p:val>
                                            <p:fltVal val="0"/>
                                          </p:val>
                                        </p:tav>
                                        <p:tav tm="100000">
                                          <p:val>
                                            <p:strVal val="#ppt_w"/>
                                          </p:val>
                                        </p:tav>
                                      </p:tavLst>
                                    </p:anim>
                                    <p:anim calcmode="lin" valueType="num">
                                      <p:cBhvr>
                                        <p:cTn id="101"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102" fill="hold">
                      <p:stCondLst>
                        <p:cond delay="indefinite"/>
                      </p:stCondLst>
                      <p:childTnLst>
                        <p:par>
                          <p:cTn id="103" fill="hold">
                            <p:stCondLst>
                              <p:cond delay="0"/>
                            </p:stCondLst>
                            <p:childTnLst>
                              <p:par>
                                <p:cTn id="104" presetID="23" presetClass="entr" presetSubtype="16" fill="hold" nodeType="clickEffect">
                                  <p:stCondLst>
                                    <p:cond delay="0"/>
                                  </p:stCondLst>
                                  <p:childTnLst>
                                    <p:set>
                                      <p:cBhvr>
                                        <p:cTn id="105" dur="1" fill="hold">
                                          <p:stCondLst>
                                            <p:cond delay="0"/>
                                          </p:stCondLst>
                                        </p:cTn>
                                        <p:tgtEl>
                                          <p:spTgt spid="10"/>
                                        </p:tgtEl>
                                        <p:attrNameLst>
                                          <p:attrName>style.visibility</p:attrName>
                                        </p:attrNameLst>
                                      </p:cBhvr>
                                      <p:to>
                                        <p:strVal val="visible"/>
                                      </p:to>
                                    </p:set>
                                    <p:anim calcmode="lin" valueType="num">
                                      <p:cBhvr>
                                        <p:cTn id="106" dur="500" fill="hold"/>
                                        <p:tgtEl>
                                          <p:spTgt spid="10"/>
                                        </p:tgtEl>
                                        <p:attrNameLst>
                                          <p:attrName>ppt_w</p:attrName>
                                        </p:attrNameLst>
                                      </p:cBhvr>
                                      <p:tavLst>
                                        <p:tav tm="0">
                                          <p:val>
                                            <p:fltVal val="0"/>
                                          </p:val>
                                        </p:tav>
                                        <p:tav tm="100000">
                                          <p:val>
                                            <p:strVal val="#ppt_w"/>
                                          </p:val>
                                        </p:tav>
                                      </p:tavLst>
                                    </p:anim>
                                    <p:anim calcmode="lin" valueType="num">
                                      <p:cBhvr>
                                        <p:cTn id="107" dur="500" fill="hold"/>
                                        <p:tgtEl>
                                          <p:spTgt spid="10"/>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4" grpId="0" autoUpdateAnimBg="0"/>
      <p:bldP spid="28675" grpId="0" autoUpdateAnimBg="0"/>
      <p:bldP spid="28703" grpId="0" autoUpdateAnimBg="0"/>
      <p:bldP spid="28704" grpId="0" autoUpdateAnimBg="0"/>
      <p:bldP spid="28705" grpId="0" autoUpdateAnimBg="0"/>
      <p:bldP spid="28706" grpId="0" animBg="1"/>
      <p:bldP spid="28707" grpId="0" autoUpdateAnimBg="0"/>
      <p:bldP spid="28708" grpId="0" animBg="1"/>
      <p:bldP spid="28717" grpId="0" autoUpdateAnimBg="0"/>
      <p:bldP spid="28718" grpId="0"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42863" y="260350"/>
            <a:ext cx="8316912" cy="366713"/>
          </a:xfrm>
          <a:prstGeom prst="rect">
            <a:avLst/>
          </a:prstGeom>
          <a:noFill/>
          <a:ln w="9525">
            <a:noFill/>
            <a:miter lim="800000"/>
            <a:headEnd/>
            <a:tailEnd/>
          </a:ln>
        </p:spPr>
        <p:txBody>
          <a:bodyPr>
            <a:spAutoFit/>
          </a:bodyPr>
          <a:lstStyle/>
          <a:p>
            <a:pPr>
              <a:spcBef>
                <a:spcPct val="50000"/>
              </a:spcBef>
            </a:pPr>
            <a:r>
              <a:rPr lang="tr-TR" sz="1800" b="1">
                <a:solidFill>
                  <a:srgbClr val="9900FF"/>
                </a:solidFill>
                <a:latin typeface="Calibri" pitchFamily="34" charset="0"/>
              </a:rPr>
              <a:t>Mutlak değer eşitsizlikleriyle verilen kümeler çoğu zaman aralıklara karşılık gelir. </a:t>
            </a:r>
            <a:endParaRPr lang="tr-TR" sz="1800" b="1">
              <a:solidFill>
                <a:srgbClr val="9900FF"/>
              </a:solidFill>
              <a:latin typeface="Calibri" pitchFamily="34" charset="0"/>
              <a:sym typeface="Symbol" pitchFamily="18" charset="2"/>
            </a:endParaRPr>
          </a:p>
        </p:txBody>
      </p:sp>
      <p:graphicFrame>
        <p:nvGraphicFramePr>
          <p:cNvPr id="39939" name="Object 3"/>
          <p:cNvGraphicFramePr>
            <a:graphicFrameLocks noChangeAspect="1"/>
          </p:cNvGraphicFramePr>
          <p:nvPr/>
        </p:nvGraphicFramePr>
        <p:xfrm>
          <a:off x="1008063" y="1866900"/>
          <a:ext cx="2360612" cy="388938"/>
        </p:xfrm>
        <a:graphic>
          <a:graphicData uri="http://schemas.openxmlformats.org/presentationml/2006/ole">
            <mc:AlternateContent xmlns:mc="http://schemas.openxmlformats.org/markup-compatibility/2006">
              <mc:Choice xmlns:v="urn:schemas-microsoft-com:vml" Requires="v">
                <p:oleObj spid="_x0000_s13322" name="Denklem" r:id="rId3" imgW="1384200" imgH="228600" progId="Equation.3">
                  <p:embed/>
                </p:oleObj>
              </mc:Choice>
              <mc:Fallback>
                <p:oleObj name="Denklem" r:id="rId3" imgW="1384200" imgH="228600" progId="Equation.3">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08063" y="1866900"/>
                        <a:ext cx="2360612" cy="3889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269" name="Line 5"/>
          <p:cNvSpPr>
            <a:spLocks noChangeShapeType="1"/>
          </p:cNvSpPr>
          <p:nvPr/>
        </p:nvSpPr>
        <p:spPr bwMode="auto">
          <a:xfrm>
            <a:off x="4267200" y="2000250"/>
            <a:ext cx="4572000" cy="0"/>
          </a:xfrm>
          <a:prstGeom prst="line">
            <a:avLst/>
          </a:prstGeom>
          <a:noFill/>
          <a:ln w="9525">
            <a:solidFill>
              <a:schemeClr val="tx1"/>
            </a:solidFill>
            <a:round/>
            <a:headEnd/>
            <a:tailEnd/>
          </a:ln>
        </p:spPr>
        <p:txBody>
          <a:bodyPr wrap="none" anchor="ctr"/>
          <a:lstStyle/>
          <a:p>
            <a:endParaRPr lang="tr-TR">
              <a:latin typeface="Calibri" pitchFamily="34" charset="0"/>
            </a:endParaRPr>
          </a:p>
        </p:txBody>
      </p:sp>
      <p:grpSp>
        <p:nvGrpSpPr>
          <p:cNvPr id="2" name="Group 14"/>
          <p:cNvGrpSpPr>
            <a:grpSpLocks/>
          </p:cNvGrpSpPr>
          <p:nvPr/>
        </p:nvGrpSpPr>
        <p:grpSpPr bwMode="auto">
          <a:xfrm>
            <a:off x="5451475" y="1571625"/>
            <a:ext cx="381000" cy="469900"/>
            <a:chOff x="3194" y="930"/>
            <a:chExt cx="240" cy="296"/>
          </a:xfrm>
        </p:grpSpPr>
        <p:sp>
          <p:nvSpPr>
            <p:cNvPr id="13338" name="Oval 7"/>
            <p:cNvSpPr>
              <a:spLocks noChangeArrowheads="1"/>
            </p:cNvSpPr>
            <p:nvPr/>
          </p:nvSpPr>
          <p:spPr bwMode="auto">
            <a:xfrm>
              <a:off x="3264" y="1178"/>
              <a:ext cx="48" cy="48"/>
            </a:xfrm>
            <a:prstGeom prst="ellipse">
              <a:avLst/>
            </a:prstGeom>
            <a:solidFill>
              <a:schemeClr val="bg1"/>
            </a:solidFill>
            <a:ln w="9525">
              <a:solidFill>
                <a:srgbClr val="FF0000"/>
              </a:solidFill>
              <a:round/>
              <a:headEnd/>
              <a:tailEnd/>
            </a:ln>
          </p:spPr>
          <p:txBody>
            <a:bodyPr wrap="none" anchor="ctr"/>
            <a:lstStyle/>
            <a:p>
              <a:endParaRPr lang="tr-TR">
                <a:latin typeface="Calibri" pitchFamily="34" charset="0"/>
              </a:endParaRPr>
            </a:p>
          </p:txBody>
        </p:sp>
        <p:sp>
          <p:nvSpPr>
            <p:cNvPr id="13339" name="Text Box 9"/>
            <p:cNvSpPr txBox="1">
              <a:spLocks noChangeArrowheads="1"/>
            </p:cNvSpPr>
            <p:nvPr/>
          </p:nvSpPr>
          <p:spPr bwMode="auto">
            <a:xfrm>
              <a:off x="3194" y="930"/>
              <a:ext cx="240" cy="250"/>
            </a:xfrm>
            <a:prstGeom prst="rect">
              <a:avLst/>
            </a:prstGeom>
            <a:noFill/>
            <a:ln w="9525">
              <a:noFill/>
              <a:miter lim="800000"/>
              <a:headEnd/>
              <a:tailEnd/>
            </a:ln>
          </p:spPr>
          <p:txBody>
            <a:bodyPr>
              <a:spAutoFit/>
            </a:bodyPr>
            <a:lstStyle/>
            <a:p>
              <a:pPr>
                <a:spcBef>
                  <a:spcPct val="50000"/>
                </a:spcBef>
              </a:pPr>
              <a:r>
                <a:rPr lang="en-AU" sz="2000" i="1">
                  <a:latin typeface="Calibri" pitchFamily="34" charset="0"/>
                </a:rPr>
                <a:t>-c</a:t>
              </a:r>
            </a:p>
          </p:txBody>
        </p:sp>
      </p:grpSp>
      <p:grpSp>
        <p:nvGrpSpPr>
          <p:cNvPr id="3" name="Group 15"/>
          <p:cNvGrpSpPr>
            <a:grpSpLocks/>
          </p:cNvGrpSpPr>
          <p:nvPr/>
        </p:nvGrpSpPr>
        <p:grpSpPr bwMode="auto">
          <a:xfrm>
            <a:off x="7543800" y="1527175"/>
            <a:ext cx="381000" cy="498475"/>
            <a:chOff x="4512" y="912"/>
            <a:chExt cx="240" cy="314"/>
          </a:xfrm>
        </p:grpSpPr>
        <p:sp>
          <p:nvSpPr>
            <p:cNvPr id="13336" name="Oval 6"/>
            <p:cNvSpPr>
              <a:spLocks noChangeArrowheads="1"/>
            </p:cNvSpPr>
            <p:nvPr/>
          </p:nvSpPr>
          <p:spPr bwMode="auto">
            <a:xfrm>
              <a:off x="4560" y="1178"/>
              <a:ext cx="48" cy="48"/>
            </a:xfrm>
            <a:prstGeom prst="ellipse">
              <a:avLst/>
            </a:prstGeom>
            <a:solidFill>
              <a:schemeClr val="bg1"/>
            </a:solidFill>
            <a:ln w="9525">
              <a:solidFill>
                <a:srgbClr val="FF0000"/>
              </a:solidFill>
              <a:round/>
              <a:headEnd/>
              <a:tailEnd/>
            </a:ln>
          </p:spPr>
          <p:txBody>
            <a:bodyPr wrap="none" anchor="ctr"/>
            <a:lstStyle/>
            <a:p>
              <a:endParaRPr lang="tr-TR">
                <a:latin typeface="Calibri" pitchFamily="34" charset="0"/>
              </a:endParaRPr>
            </a:p>
          </p:txBody>
        </p:sp>
        <p:sp>
          <p:nvSpPr>
            <p:cNvPr id="13337" name="Text Box 10"/>
            <p:cNvSpPr txBox="1">
              <a:spLocks noChangeArrowheads="1"/>
            </p:cNvSpPr>
            <p:nvPr/>
          </p:nvSpPr>
          <p:spPr bwMode="auto">
            <a:xfrm>
              <a:off x="4512" y="912"/>
              <a:ext cx="240" cy="250"/>
            </a:xfrm>
            <a:prstGeom prst="rect">
              <a:avLst/>
            </a:prstGeom>
            <a:noFill/>
            <a:ln w="9525">
              <a:noFill/>
              <a:miter lim="800000"/>
              <a:headEnd/>
              <a:tailEnd/>
            </a:ln>
          </p:spPr>
          <p:txBody>
            <a:bodyPr>
              <a:spAutoFit/>
            </a:bodyPr>
            <a:lstStyle/>
            <a:p>
              <a:pPr>
                <a:spcBef>
                  <a:spcPct val="50000"/>
                </a:spcBef>
              </a:pPr>
              <a:r>
                <a:rPr lang="en-AU" sz="2000" i="1">
                  <a:latin typeface="Calibri" pitchFamily="34" charset="0"/>
                </a:rPr>
                <a:t>c</a:t>
              </a:r>
            </a:p>
          </p:txBody>
        </p:sp>
      </p:grpSp>
      <p:grpSp>
        <p:nvGrpSpPr>
          <p:cNvPr id="4" name="Group 13"/>
          <p:cNvGrpSpPr>
            <a:grpSpLocks/>
          </p:cNvGrpSpPr>
          <p:nvPr/>
        </p:nvGrpSpPr>
        <p:grpSpPr bwMode="auto">
          <a:xfrm>
            <a:off x="6518275" y="1560513"/>
            <a:ext cx="381000" cy="469900"/>
            <a:chOff x="3866" y="923"/>
            <a:chExt cx="240" cy="296"/>
          </a:xfrm>
        </p:grpSpPr>
        <p:sp>
          <p:nvSpPr>
            <p:cNvPr id="13334" name="Oval 11"/>
            <p:cNvSpPr>
              <a:spLocks noChangeArrowheads="1"/>
            </p:cNvSpPr>
            <p:nvPr/>
          </p:nvSpPr>
          <p:spPr bwMode="auto">
            <a:xfrm>
              <a:off x="3936" y="1171"/>
              <a:ext cx="48" cy="48"/>
            </a:xfrm>
            <a:prstGeom prst="ellipse">
              <a:avLst/>
            </a:prstGeom>
            <a:solidFill>
              <a:schemeClr val="bg1"/>
            </a:solidFill>
            <a:ln w="9525">
              <a:solidFill>
                <a:srgbClr val="FF0000"/>
              </a:solidFill>
              <a:round/>
              <a:headEnd/>
              <a:tailEnd/>
            </a:ln>
          </p:spPr>
          <p:txBody>
            <a:bodyPr wrap="none" anchor="ctr"/>
            <a:lstStyle/>
            <a:p>
              <a:endParaRPr lang="tr-TR">
                <a:latin typeface="Calibri" pitchFamily="34" charset="0"/>
              </a:endParaRPr>
            </a:p>
          </p:txBody>
        </p:sp>
        <p:sp>
          <p:nvSpPr>
            <p:cNvPr id="13335" name="Text Box 12"/>
            <p:cNvSpPr txBox="1">
              <a:spLocks noChangeArrowheads="1"/>
            </p:cNvSpPr>
            <p:nvPr/>
          </p:nvSpPr>
          <p:spPr bwMode="auto">
            <a:xfrm>
              <a:off x="3866" y="923"/>
              <a:ext cx="240" cy="250"/>
            </a:xfrm>
            <a:prstGeom prst="rect">
              <a:avLst/>
            </a:prstGeom>
            <a:noFill/>
            <a:ln w="9525">
              <a:noFill/>
              <a:miter lim="800000"/>
              <a:headEnd/>
              <a:tailEnd/>
            </a:ln>
          </p:spPr>
          <p:txBody>
            <a:bodyPr>
              <a:spAutoFit/>
            </a:bodyPr>
            <a:lstStyle/>
            <a:p>
              <a:pPr>
                <a:spcBef>
                  <a:spcPct val="50000"/>
                </a:spcBef>
              </a:pPr>
              <a:r>
                <a:rPr lang="en-AU" sz="2000" i="1">
                  <a:latin typeface="Calibri" pitchFamily="34" charset="0"/>
                </a:rPr>
                <a:t>0</a:t>
              </a:r>
            </a:p>
          </p:txBody>
        </p:sp>
      </p:grpSp>
      <p:sp>
        <p:nvSpPr>
          <p:cNvPr id="11272" name="Line 8"/>
          <p:cNvSpPr>
            <a:spLocks noChangeShapeType="1"/>
          </p:cNvSpPr>
          <p:nvPr/>
        </p:nvSpPr>
        <p:spPr bwMode="auto">
          <a:xfrm>
            <a:off x="5638800" y="2000250"/>
            <a:ext cx="2016125" cy="0"/>
          </a:xfrm>
          <a:prstGeom prst="line">
            <a:avLst/>
          </a:prstGeom>
          <a:noFill/>
          <a:ln w="76200">
            <a:solidFill>
              <a:srgbClr val="FF0000"/>
            </a:solidFill>
            <a:round/>
            <a:headEnd/>
            <a:tailEnd/>
          </a:ln>
        </p:spPr>
        <p:txBody>
          <a:bodyPr wrap="none" anchor="ctr"/>
          <a:lstStyle/>
          <a:p>
            <a:endParaRPr lang="tr-TR">
              <a:latin typeface="Calibri" pitchFamily="34" charset="0"/>
            </a:endParaRPr>
          </a:p>
        </p:txBody>
      </p:sp>
      <p:graphicFrame>
        <p:nvGraphicFramePr>
          <p:cNvPr id="39940" name="Object 4"/>
          <p:cNvGraphicFramePr>
            <a:graphicFrameLocks noChangeAspect="1"/>
          </p:cNvGraphicFramePr>
          <p:nvPr/>
        </p:nvGraphicFramePr>
        <p:xfrm>
          <a:off x="1092200" y="3363913"/>
          <a:ext cx="3271838" cy="388937"/>
        </p:xfrm>
        <a:graphic>
          <a:graphicData uri="http://schemas.openxmlformats.org/presentationml/2006/ole">
            <mc:AlternateContent xmlns:mc="http://schemas.openxmlformats.org/markup-compatibility/2006">
              <mc:Choice xmlns:v="urn:schemas-microsoft-com:vml" Requires="v">
                <p:oleObj spid="_x0000_s13323" name="Denklem" r:id="rId5" imgW="1917360" imgH="228600" progId="Equation.3">
                  <p:embed/>
                </p:oleObj>
              </mc:Choice>
              <mc:Fallback>
                <p:oleObj name="Denklem" r:id="rId5" imgW="1917360" imgH="228600" progId="Equation.3">
                  <p:embed/>
                  <p:pic>
                    <p:nvPicPr>
                      <p:cNvPr id="0" name="Object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92200" y="3363913"/>
                        <a:ext cx="3271838" cy="3889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281" name="Line 17"/>
          <p:cNvSpPr>
            <a:spLocks noChangeShapeType="1"/>
          </p:cNvSpPr>
          <p:nvPr/>
        </p:nvSpPr>
        <p:spPr bwMode="auto">
          <a:xfrm>
            <a:off x="4648200" y="3548063"/>
            <a:ext cx="4114800" cy="0"/>
          </a:xfrm>
          <a:prstGeom prst="line">
            <a:avLst/>
          </a:prstGeom>
          <a:noFill/>
          <a:ln w="9525">
            <a:solidFill>
              <a:schemeClr val="tx1"/>
            </a:solidFill>
            <a:round/>
            <a:headEnd/>
            <a:tailEnd/>
          </a:ln>
        </p:spPr>
        <p:txBody>
          <a:bodyPr wrap="none" anchor="ctr"/>
          <a:lstStyle/>
          <a:p>
            <a:endParaRPr lang="tr-TR">
              <a:latin typeface="Calibri" pitchFamily="34" charset="0"/>
            </a:endParaRPr>
          </a:p>
        </p:txBody>
      </p:sp>
      <p:grpSp>
        <p:nvGrpSpPr>
          <p:cNvPr id="5" name="Group 18"/>
          <p:cNvGrpSpPr>
            <a:grpSpLocks/>
          </p:cNvGrpSpPr>
          <p:nvPr/>
        </p:nvGrpSpPr>
        <p:grpSpPr bwMode="auto">
          <a:xfrm>
            <a:off x="5527675" y="3067050"/>
            <a:ext cx="568325" cy="528638"/>
            <a:chOff x="3194" y="930"/>
            <a:chExt cx="240" cy="296"/>
          </a:xfrm>
        </p:grpSpPr>
        <p:sp>
          <p:nvSpPr>
            <p:cNvPr id="13332" name="Oval 19"/>
            <p:cNvSpPr>
              <a:spLocks noChangeArrowheads="1"/>
            </p:cNvSpPr>
            <p:nvPr/>
          </p:nvSpPr>
          <p:spPr bwMode="auto">
            <a:xfrm>
              <a:off x="3264" y="1178"/>
              <a:ext cx="48" cy="48"/>
            </a:xfrm>
            <a:prstGeom prst="ellipse">
              <a:avLst/>
            </a:prstGeom>
            <a:solidFill>
              <a:schemeClr val="bg1"/>
            </a:solidFill>
            <a:ln w="9525">
              <a:solidFill>
                <a:srgbClr val="FF0000"/>
              </a:solidFill>
              <a:round/>
              <a:headEnd/>
              <a:tailEnd/>
            </a:ln>
          </p:spPr>
          <p:txBody>
            <a:bodyPr wrap="none" anchor="ctr"/>
            <a:lstStyle/>
            <a:p>
              <a:endParaRPr lang="tr-TR">
                <a:latin typeface="Calibri" pitchFamily="34" charset="0"/>
              </a:endParaRPr>
            </a:p>
          </p:txBody>
        </p:sp>
        <p:sp>
          <p:nvSpPr>
            <p:cNvPr id="13333" name="Text Box 20"/>
            <p:cNvSpPr txBox="1">
              <a:spLocks noChangeArrowheads="1"/>
            </p:cNvSpPr>
            <p:nvPr/>
          </p:nvSpPr>
          <p:spPr bwMode="auto">
            <a:xfrm>
              <a:off x="3194" y="930"/>
              <a:ext cx="240" cy="222"/>
            </a:xfrm>
            <a:prstGeom prst="rect">
              <a:avLst/>
            </a:prstGeom>
            <a:noFill/>
            <a:ln w="9525">
              <a:noFill/>
              <a:miter lim="800000"/>
              <a:headEnd/>
              <a:tailEnd/>
            </a:ln>
          </p:spPr>
          <p:txBody>
            <a:bodyPr>
              <a:spAutoFit/>
            </a:bodyPr>
            <a:lstStyle/>
            <a:p>
              <a:pPr>
                <a:spcBef>
                  <a:spcPct val="50000"/>
                </a:spcBef>
              </a:pPr>
              <a:r>
                <a:rPr lang="en-AU" sz="2000" i="1">
                  <a:latin typeface="Calibri" pitchFamily="34" charset="0"/>
                </a:rPr>
                <a:t>a-c</a:t>
              </a:r>
            </a:p>
          </p:txBody>
        </p:sp>
      </p:grpSp>
      <p:grpSp>
        <p:nvGrpSpPr>
          <p:cNvPr id="6" name="Group 28"/>
          <p:cNvGrpSpPr>
            <a:grpSpLocks/>
          </p:cNvGrpSpPr>
          <p:nvPr/>
        </p:nvGrpSpPr>
        <p:grpSpPr bwMode="auto">
          <a:xfrm>
            <a:off x="7443788" y="3067050"/>
            <a:ext cx="609600" cy="528638"/>
            <a:chOff x="4689" y="1872"/>
            <a:chExt cx="384" cy="333"/>
          </a:xfrm>
        </p:grpSpPr>
        <p:sp>
          <p:nvSpPr>
            <p:cNvPr id="13330" name="Oval 22"/>
            <p:cNvSpPr>
              <a:spLocks noChangeArrowheads="1"/>
            </p:cNvSpPr>
            <p:nvPr/>
          </p:nvSpPr>
          <p:spPr bwMode="auto">
            <a:xfrm>
              <a:off x="4848" y="2157"/>
              <a:ext cx="48" cy="48"/>
            </a:xfrm>
            <a:prstGeom prst="ellipse">
              <a:avLst/>
            </a:prstGeom>
            <a:solidFill>
              <a:schemeClr val="bg1"/>
            </a:solidFill>
            <a:ln w="9525">
              <a:solidFill>
                <a:srgbClr val="FF0000"/>
              </a:solidFill>
              <a:round/>
              <a:headEnd/>
              <a:tailEnd/>
            </a:ln>
          </p:spPr>
          <p:txBody>
            <a:bodyPr wrap="none" anchor="ctr"/>
            <a:lstStyle/>
            <a:p>
              <a:endParaRPr lang="tr-TR">
                <a:latin typeface="Calibri" pitchFamily="34" charset="0"/>
              </a:endParaRPr>
            </a:p>
          </p:txBody>
        </p:sp>
        <p:sp>
          <p:nvSpPr>
            <p:cNvPr id="13331" name="Text Box 23"/>
            <p:cNvSpPr txBox="1">
              <a:spLocks noChangeArrowheads="1"/>
            </p:cNvSpPr>
            <p:nvPr/>
          </p:nvSpPr>
          <p:spPr bwMode="auto">
            <a:xfrm>
              <a:off x="4689" y="1872"/>
              <a:ext cx="384" cy="250"/>
            </a:xfrm>
            <a:prstGeom prst="rect">
              <a:avLst/>
            </a:prstGeom>
            <a:noFill/>
            <a:ln w="9525">
              <a:noFill/>
              <a:miter lim="800000"/>
              <a:headEnd/>
              <a:tailEnd/>
            </a:ln>
          </p:spPr>
          <p:txBody>
            <a:bodyPr>
              <a:spAutoFit/>
            </a:bodyPr>
            <a:lstStyle/>
            <a:p>
              <a:pPr>
                <a:spcBef>
                  <a:spcPct val="50000"/>
                </a:spcBef>
              </a:pPr>
              <a:r>
                <a:rPr lang="en-AU" sz="2000" i="1" dirty="0" err="1">
                  <a:latin typeface="Calibri" pitchFamily="34" charset="0"/>
                </a:rPr>
                <a:t>a</a:t>
              </a:r>
              <a:r>
                <a:rPr lang="en-AU" sz="2000" dirty="0" err="1">
                  <a:latin typeface="Calibri" pitchFamily="34" charset="0"/>
                </a:rPr>
                <a:t>+</a:t>
              </a:r>
              <a:r>
                <a:rPr lang="en-AU" sz="2000" i="1" dirty="0" err="1">
                  <a:latin typeface="Calibri" pitchFamily="34" charset="0"/>
                </a:rPr>
                <a:t>c</a:t>
              </a:r>
              <a:endParaRPr lang="en-AU" sz="2000" i="1" dirty="0">
                <a:latin typeface="Calibri" pitchFamily="34" charset="0"/>
              </a:endParaRPr>
            </a:p>
          </p:txBody>
        </p:sp>
      </p:grpSp>
      <p:grpSp>
        <p:nvGrpSpPr>
          <p:cNvPr id="7" name="Group 24"/>
          <p:cNvGrpSpPr>
            <a:grpSpLocks/>
          </p:cNvGrpSpPr>
          <p:nvPr/>
        </p:nvGrpSpPr>
        <p:grpSpPr bwMode="auto">
          <a:xfrm>
            <a:off x="6594475" y="3114675"/>
            <a:ext cx="381000" cy="469900"/>
            <a:chOff x="3866" y="923"/>
            <a:chExt cx="240" cy="296"/>
          </a:xfrm>
        </p:grpSpPr>
        <p:sp>
          <p:nvSpPr>
            <p:cNvPr id="13328" name="Oval 25"/>
            <p:cNvSpPr>
              <a:spLocks noChangeArrowheads="1"/>
            </p:cNvSpPr>
            <p:nvPr/>
          </p:nvSpPr>
          <p:spPr bwMode="auto">
            <a:xfrm>
              <a:off x="3936" y="1171"/>
              <a:ext cx="48" cy="48"/>
            </a:xfrm>
            <a:prstGeom prst="ellipse">
              <a:avLst/>
            </a:prstGeom>
            <a:solidFill>
              <a:schemeClr val="bg1"/>
            </a:solidFill>
            <a:ln w="9525">
              <a:solidFill>
                <a:srgbClr val="FF0000"/>
              </a:solidFill>
              <a:round/>
              <a:headEnd/>
              <a:tailEnd/>
            </a:ln>
          </p:spPr>
          <p:txBody>
            <a:bodyPr wrap="none" anchor="ctr"/>
            <a:lstStyle/>
            <a:p>
              <a:endParaRPr lang="tr-TR">
                <a:latin typeface="Calibri" pitchFamily="34" charset="0"/>
              </a:endParaRPr>
            </a:p>
          </p:txBody>
        </p:sp>
        <p:sp>
          <p:nvSpPr>
            <p:cNvPr id="13329" name="Text Box 26"/>
            <p:cNvSpPr txBox="1">
              <a:spLocks noChangeArrowheads="1"/>
            </p:cNvSpPr>
            <p:nvPr/>
          </p:nvSpPr>
          <p:spPr bwMode="auto">
            <a:xfrm>
              <a:off x="3866" y="923"/>
              <a:ext cx="240" cy="250"/>
            </a:xfrm>
            <a:prstGeom prst="rect">
              <a:avLst/>
            </a:prstGeom>
            <a:noFill/>
            <a:ln w="9525">
              <a:noFill/>
              <a:miter lim="800000"/>
              <a:headEnd/>
              <a:tailEnd/>
            </a:ln>
          </p:spPr>
          <p:txBody>
            <a:bodyPr>
              <a:spAutoFit/>
            </a:bodyPr>
            <a:lstStyle/>
            <a:p>
              <a:pPr>
                <a:spcBef>
                  <a:spcPct val="50000"/>
                </a:spcBef>
              </a:pPr>
              <a:r>
                <a:rPr lang="en-AU" sz="2000" i="1">
                  <a:latin typeface="Calibri" pitchFamily="34" charset="0"/>
                </a:rPr>
                <a:t>a</a:t>
              </a:r>
            </a:p>
          </p:txBody>
        </p:sp>
      </p:grpSp>
      <p:sp>
        <p:nvSpPr>
          <p:cNvPr id="11291" name="Line 27"/>
          <p:cNvSpPr>
            <a:spLocks noChangeShapeType="1"/>
          </p:cNvSpPr>
          <p:nvPr/>
        </p:nvSpPr>
        <p:spPr bwMode="auto">
          <a:xfrm>
            <a:off x="5715000" y="3554413"/>
            <a:ext cx="2016125" cy="0"/>
          </a:xfrm>
          <a:prstGeom prst="line">
            <a:avLst/>
          </a:prstGeom>
          <a:noFill/>
          <a:ln w="76200">
            <a:solidFill>
              <a:srgbClr val="FF0000"/>
            </a:solidFill>
            <a:round/>
            <a:headEnd/>
            <a:tailEnd/>
          </a:ln>
        </p:spPr>
        <p:txBody>
          <a:bodyPr wrap="none" anchor="ctr"/>
          <a:lstStyle/>
          <a:p>
            <a:endParaRPr lang="tr-TR">
              <a:latin typeface="Calibri" pitchFamily="34" charset="0"/>
            </a:endParaRPr>
          </a:p>
        </p:txBody>
      </p:sp>
      <p:sp>
        <p:nvSpPr>
          <p:cNvPr id="39938" name="Text Box 2"/>
          <p:cNvSpPr txBox="1">
            <a:spLocks noChangeArrowheads="1"/>
          </p:cNvSpPr>
          <p:nvPr/>
        </p:nvSpPr>
        <p:spPr bwMode="auto">
          <a:xfrm>
            <a:off x="22225" y="809625"/>
            <a:ext cx="1512888" cy="366713"/>
          </a:xfrm>
          <a:prstGeom prst="rect">
            <a:avLst/>
          </a:prstGeom>
          <a:noFill/>
          <a:ln w="9525">
            <a:noFill/>
            <a:miter lim="800000"/>
            <a:headEnd/>
            <a:tailEnd/>
          </a:ln>
        </p:spPr>
        <p:txBody>
          <a:bodyPr>
            <a:spAutoFit/>
          </a:bodyPr>
          <a:lstStyle/>
          <a:p>
            <a:pPr>
              <a:spcBef>
                <a:spcPct val="50000"/>
              </a:spcBef>
            </a:pPr>
            <a:r>
              <a:rPr lang="tr-TR" sz="1800" b="1">
                <a:solidFill>
                  <a:srgbClr val="0000FF"/>
                </a:solidFill>
                <a:latin typeface="Calibri" pitchFamily="34" charset="0"/>
              </a:rPr>
              <a:t>Örneğin,</a:t>
            </a:r>
            <a:endParaRPr lang="tr-TR" sz="1800" b="1">
              <a:solidFill>
                <a:srgbClr val="0000FF"/>
              </a:solidFill>
              <a:latin typeface="Calibri" pitchFamily="34" charset="0"/>
              <a:sym typeface="Symbol" pitchFamily="18" charset="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3" fill="hold" grpId="0" nodeType="clickEffect">
                                  <p:stCondLst>
                                    <p:cond delay="0"/>
                                  </p:stCondLst>
                                  <p:iterate type="wd">
                                    <p:tmPct val="100000"/>
                                  </p:iterate>
                                  <p:childTnLst>
                                    <p:set>
                                      <p:cBhvr>
                                        <p:cTn id="6" dur="1" fill="hold">
                                          <p:stCondLst>
                                            <p:cond delay="0"/>
                                          </p:stCondLst>
                                        </p:cTn>
                                        <p:tgtEl>
                                          <p:spTgt spid="11266"/>
                                        </p:tgtEl>
                                        <p:attrNameLst>
                                          <p:attrName>style.visibility</p:attrName>
                                        </p:attrNameLst>
                                      </p:cBhvr>
                                      <p:to>
                                        <p:strVal val="visible"/>
                                      </p:to>
                                    </p:set>
                                    <p:animEffect transition="in" filter="strips(upRight)">
                                      <p:cBhvr>
                                        <p:cTn id="7" dur="300"/>
                                        <p:tgtEl>
                                          <p:spTgt spid="11266"/>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3" fill="hold" nodeType="clickEffect">
                                  <p:stCondLst>
                                    <p:cond delay="0"/>
                                  </p:stCondLst>
                                  <p:childTnLst>
                                    <p:set>
                                      <p:cBhvr>
                                        <p:cTn id="11" dur="1" fill="hold">
                                          <p:stCondLst>
                                            <p:cond delay="0"/>
                                          </p:stCondLst>
                                        </p:cTn>
                                        <p:tgtEl>
                                          <p:spTgt spid="39939"/>
                                        </p:tgtEl>
                                        <p:attrNameLst>
                                          <p:attrName>style.visibility</p:attrName>
                                        </p:attrNameLst>
                                      </p:cBhvr>
                                      <p:to>
                                        <p:strVal val="visible"/>
                                      </p:to>
                                    </p:set>
                                    <p:animEffect transition="in" filter="strips(upRight)">
                                      <p:cBhvr>
                                        <p:cTn id="12" dur="500"/>
                                        <p:tgtEl>
                                          <p:spTgt spid="39939"/>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1269"/>
                                        </p:tgtEl>
                                        <p:attrNameLst>
                                          <p:attrName>style.visibility</p:attrName>
                                        </p:attrNameLst>
                                      </p:cBhvr>
                                      <p:to>
                                        <p:strVal val="visible"/>
                                      </p:to>
                                    </p:set>
                                    <p:animEffect transition="in" filter="wipe(left)">
                                      <p:cBhvr>
                                        <p:cTn id="17" dur="500"/>
                                        <p:tgtEl>
                                          <p:spTgt spid="11269"/>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wipe(down)">
                                      <p:cBhvr>
                                        <p:cTn id="22" dur="5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wipe(down)">
                                      <p:cBhvr>
                                        <p:cTn id="27" dur="500"/>
                                        <p:tgtEl>
                                          <p:spTgt spid="2"/>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3"/>
                                        </p:tgtEl>
                                        <p:attrNameLst>
                                          <p:attrName>style.visibility</p:attrName>
                                        </p:attrNameLst>
                                      </p:cBhvr>
                                      <p:to>
                                        <p:strVal val="visible"/>
                                      </p:to>
                                    </p:set>
                                    <p:animEffect transition="in" filter="wipe(down)">
                                      <p:cBhvr>
                                        <p:cTn id="32" dur="500"/>
                                        <p:tgtEl>
                                          <p:spTgt spid="3"/>
                                        </p:tgtEl>
                                      </p:cBhvr>
                                    </p:animEffect>
                                  </p:childTnLst>
                                </p:cTn>
                              </p:par>
                            </p:childTnLst>
                          </p:cTn>
                        </p:par>
                      </p:childTnLst>
                    </p:cTn>
                  </p:par>
                  <p:par>
                    <p:cTn id="33" fill="hold">
                      <p:stCondLst>
                        <p:cond delay="indefinite"/>
                      </p:stCondLst>
                      <p:childTnLst>
                        <p:par>
                          <p:cTn id="34" fill="hold">
                            <p:stCondLst>
                              <p:cond delay="0"/>
                            </p:stCondLst>
                            <p:childTnLst>
                              <p:par>
                                <p:cTn id="35" presetID="23" presetClass="entr" presetSubtype="16" fill="hold" grpId="0" nodeType="clickEffect">
                                  <p:stCondLst>
                                    <p:cond delay="0"/>
                                  </p:stCondLst>
                                  <p:childTnLst>
                                    <p:set>
                                      <p:cBhvr>
                                        <p:cTn id="36" dur="1" fill="hold">
                                          <p:stCondLst>
                                            <p:cond delay="0"/>
                                          </p:stCondLst>
                                        </p:cTn>
                                        <p:tgtEl>
                                          <p:spTgt spid="11272"/>
                                        </p:tgtEl>
                                        <p:attrNameLst>
                                          <p:attrName>style.visibility</p:attrName>
                                        </p:attrNameLst>
                                      </p:cBhvr>
                                      <p:to>
                                        <p:strVal val="visible"/>
                                      </p:to>
                                    </p:set>
                                    <p:anim calcmode="lin" valueType="num">
                                      <p:cBhvr>
                                        <p:cTn id="37" dur="500" fill="hold"/>
                                        <p:tgtEl>
                                          <p:spTgt spid="11272"/>
                                        </p:tgtEl>
                                        <p:attrNameLst>
                                          <p:attrName>ppt_w</p:attrName>
                                        </p:attrNameLst>
                                      </p:cBhvr>
                                      <p:tavLst>
                                        <p:tav tm="0">
                                          <p:val>
                                            <p:fltVal val="0"/>
                                          </p:val>
                                        </p:tav>
                                        <p:tav tm="100000">
                                          <p:val>
                                            <p:strVal val="#ppt_w"/>
                                          </p:val>
                                        </p:tav>
                                      </p:tavLst>
                                    </p:anim>
                                    <p:anim calcmode="lin" valueType="num">
                                      <p:cBhvr>
                                        <p:cTn id="38" dur="500" fill="hold"/>
                                        <p:tgtEl>
                                          <p:spTgt spid="11272"/>
                                        </p:tgtEl>
                                        <p:attrNameLst>
                                          <p:attrName>ppt_h</p:attrName>
                                        </p:attrNameLst>
                                      </p:cBhvr>
                                      <p:tavLst>
                                        <p:tav tm="0">
                                          <p:val>
                                            <p:fltVal val="0"/>
                                          </p:val>
                                        </p:tav>
                                        <p:tav tm="100000">
                                          <p:val>
                                            <p:strVal val="#ppt_h"/>
                                          </p:val>
                                        </p:tav>
                                      </p:tavLst>
                                    </p:anim>
                                  </p:childTnLst>
                                </p:cTn>
                              </p:par>
                            </p:childTnLst>
                          </p:cTn>
                        </p:par>
                      </p:childTnLst>
                    </p:cTn>
                  </p:par>
                  <p:par>
                    <p:cTn id="39" fill="hold">
                      <p:stCondLst>
                        <p:cond delay="indefinite"/>
                      </p:stCondLst>
                      <p:childTnLst>
                        <p:par>
                          <p:cTn id="40" fill="hold">
                            <p:stCondLst>
                              <p:cond delay="0"/>
                            </p:stCondLst>
                            <p:childTnLst>
                              <p:par>
                                <p:cTn id="41" presetID="18" presetClass="entr" presetSubtype="3" fill="hold" nodeType="clickEffect">
                                  <p:stCondLst>
                                    <p:cond delay="0"/>
                                  </p:stCondLst>
                                  <p:childTnLst>
                                    <p:set>
                                      <p:cBhvr>
                                        <p:cTn id="42" dur="1" fill="hold">
                                          <p:stCondLst>
                                            <p:cond delay="0"/>
                                          </p:stCondLst>
                                        </p:cTn>
                                        <p:tgtEl>
                                          <p:spTgt spid="39940"/>
                                        </p:tgtEl>
                                        <p:attrNameLst>
                                          <p:attrName>style.visibility</p:attrName>
                                        </p:attrNameLst>
                                      </p:cBhvr>
                                      <p:to>
                                        <p:strVal val="visible"/>
                                      </p:to>
                                    </p:set>
                                    <p:animEffect transition="in" filter="strips(upRight)">
                                      <p:cBhvr>
                                        <p:cTn id="43" dur="500"/>
                                        <p:tgtEl>
                                          <p:spTgt spid="39940"/>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8" fill="hold" grpId="0" nodeType="clickEffect">
                                  <p:stCondLst>
                                    <p:cond delay="0"/>
                                  </p:stCondLst>
                                  <p:childTnLst>
                                    <p:set>
                                      <p:cBhvr>
                                        <p:cTn id="47" dur="1" fill="hold">
                                          <p:stCondLst>
                                            <p:cond delay="0"/>
                                          </p:stCondLst>
                                        </p:cTn>
                                        <p:tgtEl>
                                          <p:spTgt spid="11281"/>
                                        </p:tgtEl>
                                        <p:attrNameLst>
                                          <p:attrName>style.visibility</p:attrName>
                                        </p:attrNameLst>
                                      </p:cBhvr>
                                      <p:to>
                                        <p:strVal val="visible"/>
                                      </p:to>
                                    </p:set>
                                    <p:animEffect transition="in" filter="wipe(left)">
                                      <p:cBhvr>
                                        <p:cTn id="48" dur="500"/>
                                        <p:tgtEl>
                                          <p:spTgt spid="11281"/>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4" fill="hold" nodeType="clickEffect">
                                  <p:stCondLst>
                                    <p:cond delay="0"/>
                                  </p:stCondLst>
                                  <p:childTnLst>
                                    <p:set>
                                      <p:cBhvr>
                                        <p:cTn id="52" dur="1" fill="hold">
                                          <p:stCondLst>
                                            <p:cond delay="0"/>
                                          </p:stCondLst>
                                        </p:cTn>
                                        <p:tgtEl>
                                          <p:spTgt spid="6"/>
                                        </p:tgtEl>
                                        <p:attrNameLst>
                                          <p:attrName>style.visibility</p:attrName>
                                        </p:attrNameLst>
                                      </p:cBhvr>
                                      <p:to>
                                        <p:strVal val="visible"/>
                                      </p:to>
                                    </p:set>
                                    <p:animEffect transition="in" filter="wipe(down)">
                                      <p:cBhvr>
                                        <p:cTn id="53" dur="500"/>
                                        <p:tgtEl>
                                          <p:spTgt spid="6"/>
                                        </p:tgtEl>
                                      </p:cBhvr>
                                    </p:animEffect>
                                  </p:childTnLst>
                                </p:cTn>
                              </p:par>
                            </p:childTnLst>
                          </p:cTn>
                        </p:par>
                      </p:childTnLst>
                    </p:cTn>
                  </p:par>
                  <p:par>
                    <p:cTn id="54" fill="hold">
                      <p:stCondLst>
                        <p:cond delay="indefinite"/>
                      </p:stCondLst>
                      <p:childTnLst>
                        <p:par>
                          <p:cTn id="55" fill="hold">
                            <p:stCondLst>
                              <p:cond delay="0"/>
                            </p:stCondLst>
                            <p:childTnLst>
                              <p:par>
                                <p:cTn id="56" presetID="22" presetClass="entr" presetSubtype="4" fill="hold" nodeType="clickEffect">
                                  <p:stCondLst>
                                    <p:cond delay="0"/>
                                  </p:stCondLst>
                                  <p:childTnLst>
                                    <p:set>
                                      <p:cBhvr>
                                        <p:cTn id="57" dur="1" fill="hold">
                                          <p:stCondLst>
                                            <p:cond delay="0"/>
                                          </p:stCondLst>
                                        </p:cTn>
                                        <p:tgtEl>
                                          <p:spTgt spid="7"/>
                                        </p:tgtEl>
                                        <p:attrNameLst>
                                          <p:attrName>style.visibility</p:attrName>
                                        </p:attrNameLst>
                                      </p:cBhvr>
                                      <p:to>
                                        <p:strVal val="visible"/>
                                      </p:to>
                                    </p:set>
                                    <p:animEffect transition="in" filter="wipe(down)">
                                      <p:cBhvr>
                                        <p:cTn id="58" dur="500"/>
                                        <p:tgtEl>
                                          <p:spTgt spid="7"/>
                                        </p:tgtEl>
                                      </p:cBhvr>
                                    </p:animEffect>
                                  </p:childTnLst>
                                </p:cTn>
                              </p:par>
                            </p:childTnLst>
                          </p:cTn>
                        </p:par>
                      </p:childTnLst>
                    </p:cTn>
                  </p:par>
                  <p:par>
                    <p:cTn id="59" fill="hold">
                      <p:stCondLst>
                        <p:cond delay="indefinite"/>
                      </p:stCondLst>
                      <p:childTnLst>
                        <p:par>
                          <p:cTn id="60" fill="hold">
                            <p:stCondLst>
                              <p:cond delay="0"/>
                            </p:stCondLst>
                            <p:childTnLst>
                              <p:par>
                                <p:cTn id="61" presetID="22" presetClass="entr" presetSubtype="4" fill="hold" nodeType="clickEffect">
                                  <p:stCondLst>
                                    <p:cond delay="0"/>
                                  </p:stCondLst>
                                  <p:childTnLst>
                                    <p:set>
                                      <p:cBhvr>
                                        <p:cTn id="62" dur="1" fill="hold">
                                          <p:stCondLst>
                                            <p:cond delay="0"/>
                                          </p:stCondLst>
                                        </p:cTn>
                                        <p:tgtEl>
                                          <p:spTgt spid="5"/>
                                        </p:tgtEl>
                                        <p:attrNameLst>
                                          <p:attrName>style.visibility</p:attrName>
                                        </p:attrNameLst>
                                      </p:cBhvr>
                                      <p:to>
                                        <p:strVal val="visible"/>
                                      </p:to>
                                    </p:set>
                                    <p:animEffect transition="in" filter="wipe(down)">
                                      <p:cBhvr>
                                        <p:cTn id="63" dur="500"/>
                                        <p:tgtEl>
                                          <p:spTgt spid="5"/>
                                        </p:tgtEl>
                                      </p:cBhvr>
                                    </p:animEffect>
                                  </p:childTnLst>
                                </p:cTn>
                              </p:par>
                            </p:childTnLst>
                          </p:cTn>
                        </p:par>
                      </p:childTnLst>
                    </p:cTn>
                  </p:par>
                  <p:par>
                    <p:cTn id="64" fill="hold">
                      <p:stCondLst>
                        <p:cond delay="indefinite"/>
                      </p:stCondLst>
                      <p:childTnLst>
                        <p:par>
                          <p:cTn id="65" fill="hold">
                            <p:stCondLst>
                              <p:cond delay="0"/>
                            </p:stCondLst>
                            <p:childTnLst>
                              <p:par>
                                <p:cTn id="66" presetID="23" presetClass="entr" presetSubtype="16" fill="hold" grpId="0" nodeType="clickEffect">
                                  <p:stCondLst>
                                    <p:cond delay="0"/>
                                  </p:stCondLst>
                                  <p:childTnLst>
                                    <p:set>
                                      <p:cBhvr>
                                        <p:cTn id="67" dur="1" fill="hold">
                                          <p:stCondLst>
                                            <p:cond delay="0"/>
                                          </p:stCondLst>
                                        </p:cTn>
                                        <p:tgtEl>
                                          <p:spTgt spid="11291"/>
                                        </p:tgtEl>
                                        <p:attrNameLst>
                                          <p:attrName>style.visibility</p:attrName>
                                        </p:attrNameLst>
                                      </p:cBhvr>
                                      <p:to>
                                        <p:strVal val="visible"/>
                                      </p:to>
                                    </p:set>
                                    <p:anim calcmode="lin" valueType="num">
                                      <p:cBhvr>
                                        <p:cTn id="68" dur="500" fill="hold"/>
                                        <p:tgtEl>
                                          <p:spTgt spid="11291"/>
                                        </p:tgtEl>
                                        <p:attrNameLst>
                                          <p:attrName>ppt_w</p:attrName>
                                        </p:attrNameLst>
                                      </p:cBhvr>
                                      <p:tavLst>
                                        <p:tav tm="0">
                                          <p:val>
                                            <p:fltVal val="0"/>
                                          </p:val>
                                        </p:tav>
                                        <p:tav tm="100000">
                                          <p:val>
                                            <p:strVal val="#ppt_w"/>
                                          </p:val>
                                        </p:tav>
                                      </p:tavLst>
                                    </p:anim>
                                    <p:anim calcmode="lin" valueType="num">
                                      <p:cBhvr>
                                        <p:cTn id="69" dur="500" fill="hold"/>
                                        <p:tgtEl>
                                          <p:spTgt spid="11291"/>
                                        </p:tgtEl>
                                        <p:attrNameLst>
                                          <p:attrName>ppt_h</p:attrName>
                                        </p:attrNameLst>
                                      </p:cBhvr>
                                      <p:tavLst>
                                        <p:tav tm="0">
                                          <p:val>
                                            <p:fltVal val="0"/>
                                          </p:val>
                                        </p:tav>
                                        <p:tav tm="100000">
                                          <p:val>
                                            <p:strVal val="#ppt_h"/>
                                          </p:val>
                                        </p:tav>
                                      </p:tavLst>
                                    </p:anim>
                                  </p:childTnLst>
                                </p:cTn>
                              </p:par>
                            </p:childTnLst>
                          </p:cTn>
                        </p:par>
                      </p:childTnLst>
                    </p:cTn>
                  </p:par>
                  <p:par>
                    <p:cTn id="70" fill="hold">
                      <p:stCondLst>
                        <p:cond delay="indefinite"/>
                      </p:stCondLst>
                      <p:childTnLst>
                        <p:par>
                          <p:cTn id="71" fill="hold">
                            <p:stCondLst>
                              <p:cond delay="0"/>
                            </p:stCondLst>
                            <p:childTnLst>
                              <p:par>
                                <p:cTn id="72" presetID="18" presetClass="entr" presetSubtype="3" fill="hold" grpId="0" nodeType="clickEffect">
                                  <p:stCondLst>
                                    <p:cond delay="0"/>
                                  </p:stCondLst>
                                  <p:iterate type="wd">
                                    <p:tmPct val="100000"/>
                                  </p:iterate>
                                  <p:childTnLst>
                                    <p:set>
                                      <p:cBhvr>
                                        <p:cTn id="73" dur="1" fill="hold">
                                          <p:stCondLst>
                                            <p:cond delay="0"/>
                                          </p:stCondLst>
                                        </p:cTn>
                                        <p:tgtEl>
                                          <p:spTgt spid="39938"/>
                                        </p:tgtEl>
                                        <p:attrNameLst>
                                          <p:attrName>style.visibility</p:attrName>
                                        </p:attrNameLst>
                                      </p:cBhvr>
                                      <p:to>
                                        <p:strVal val="visible"/>
                                      </p:to>
                                    </p:set>
                                    <p:animEffect transition="in" filter="strips(upRight)">
                                      <p:cBhvr>
                                        <p:cTn id="74" dur="300"/>
                                        <p:tgtEl>
                                          <p:spTgt spid="399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autoUpdateAnimBg="0"/>
      <p:bldP spid="11269" grpId="0" animBg="1"/>
      <p:bldP spid="11272" grpId="0" animBg="1"/>
      <p:bldP spid="11281" grpId="0" animBg="1"/>
      <p:bldP spid="11291" grpId="0" animBg="1"/>
      <p:bldP spid="39938"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Box 2"/>
          <p:cNvSpPr txBox="1">
            <a:spLocks noChangeArrowheads="1"/>
          </p:cNvSpPr>
          <p:nvPr/>
        </p:nvSpPr>
        <p:spPr bwMode="auto">
          <a:xfrm>
            <a:off x="0" y="0"/>
            <a:ext cx="7596188" cy="366713"/>
          </a:xfrm>
          <a:prstGeom prst="rect">
            <a:avLst/>
          </a:prstGeom>
          <a:noFill/>
          <a:ln w="9525">
            <a:noFill/>
            <a:miter lim="800000"/>
            <a:headEnd/>
            <a:tailEnd/>
          </a:ln>
        </p:spPr>
        <p:txBody>
          <a:bodyPr>
            <a:spAutoFit/>
          </a:bodyPr>
          <a:lstStyle/>
          <a:p>
            <a:pPr algn="just">
              <a:spcBef>
                <a:spcPct val="50000"/>
              </a:spcBef>
            </a:pPr>
            <a:r>
              <a:rPr lang="tr-TR" sz="1800" b="1">
                <a:solidFill>
                  <a:schemeClr val="tx2"/>
                </a:solidFill>
                <a:latin typeface="Calibri" pitchFamily="34" charset="0"/>
              </a:rPr>
              <a:t>Kümeler.</a:t>
            </a:r>
            <a:r>
              <a:rPr lang="tr-TR" sz="1800" b="1">
                <a:solidFill>
                  <a:srgbClr val="0000FF"/>
                </a:solidFill>
                <a:latin typeface="Calibri" pitchFamily="34" charset="0"/>
              </a:rPr>
              <a:t>  Matematiğin temel kavramlarından biri </a:t>
            </a:r>
            <a:r>
              <a:rPr lang="tr-TR" sz="1800" b="1">
                <a:solidFill>
                  <a:srgbClr val="FF0000"/>
                </a:solidFill>
                <a:latin typeface="Calibri" pitchFamily="34" charset="0"/>
              </a:rPr>
              <a:t>küme </a:t>
            </a:r>
            <a:r>
              <a:rPr lang="tr-TR" sz="1800" b="1">
                <a:solidFill>
                  <a:srgbClr val="0000FF"/>
                </a:solidFill>
                <a:latin typeface="Calibri" pitchFamily="34" charset="0"/>
              </a:rPr>
              <a:t>kavramıdır. </a:t>
            </a:r>
          </a:p>
        </p:txBody>
      </p:sp>
      <p:sp>
        <p:nvSpPr>
          <p:cNvPr id="29699" name="Text Box 3"/>
          <p:cNvSpPr txBox="1">
            <a:spLocks noChangeArrowheads="1"/>
          </p:cNvSpPr>
          <p:nvPr/>
        </p:nvSpPr>
        <p:spPr bwMode="auto">
          <a:xfrm>
            <a:off x="488950" y="1606550"/>
            <a:ext cx="8305800" cy="641350"/>
          </a:xfrm>
          <a:prstGeom prst="rect">
            <a:avLst/>
          </a:prstGeom>
          <a:noFill/>
          <a:ln w="9525">
            <a:noFill/>
            <a:miter lim="800000"/>
            <a:headEnd/>
            <a:tailEnd/>
          </a:ln>
        </p:spPr>
        <p:txBody>
          <a:bodyPr>
            <a:spAutoFit/>
          </a:bodyPr>
          <a:lstStyle/>
          <a:p>
            <a:pPr algn="just">
              <a:spcBef>
                <a:spcPct val="50000"/>
              </a:spcBef>
            </a:pPr>
            <a:r>
              <a:rPr lang="tr-TR" sz="1800" b="1" dirty="0">
                <a:solidFill>
                  <a:srgbClr val="FF0000"/>
                </a:solidFill>
                <a:latin typeface="Calibri" pitchFamily="34" charset="0"/>
              </a:rPr>
              <a:t>Küme: </a:t>
            </a:r>
            <a:r>
              <a:rPr lang="tr-TR" sz="1800" b="1" dirty="0">
                <a:solidFill>
                  <a:srgbClr val="0000FF"/>
                </a:solidFill>
                <a:latin typeface="Calibri" pitchFamily="34" charset="0"/>
              </a:rPr>
              <a:t>Nesneler topluluğu. Topluluktaki nesnelerden her birine </a:t>
            </a:r>
            <a:r>
              <a:rPr lang="tr-TR" sz="1800" b="1" dirty="0">
                <a:solidFill>
                  <a:srgbClr val="FF0000"/>
                </a:solidFill>
                <a:latin typeface="Calibri" pitchFamily="34" charset="0"/>
              </a:rPr>
              <a:t>küme</a:t>
            </a:r>
            <a:r>
              <a:rPr lang="tr-TR" sz="1800" b="1" dirty="0">
                <a:solidFill>
                  <a:srgbClr val="0000FF"/>
                </a:solidFill>
                <a:latin typeface="Calibri" pitchFamily="34" charset="0"/>
              </a:rPr>
              <a:t>nin </a:t>
            </a:r>
            <a:r>
              <a:rPr lang="tr-TR" sz="1800" b="1" dirty="0" smtClean="0">
                <a:solidFill>
                  <a:srgbClr val="0000FF"/>
                </a:solidFill>
                <a:latin typeface="Calibri" pitchFamily="34" charset="0"/>
              </a:rPr>
              <a:t>bir </a:t>
            </a:r>
            <a:r>
              <a:rPr lang="tr-TR" sz="1800" b="1" dirty="0">
                <a:solidFill>
                  <a:srgbClr val="FF0000"/>
                </a:solidFill>
                <a:latin typeface="Calibri" pitchFamily="34" charset="0"/>
              </a:rPr>
              <a:t>eleman</a:t>
            </a:r>
            <a:r>
              <a:rPr lang="tr-TR" sz="1800" b="1" dirty="0">
                <a:solidFill>
                  <a:schemeClr val="accent2"/>
                </a:solidFill>
                <a:latin typeface="Calibri" pitchFamily="34" charset="0"/>
              </a:rPr>
              <a:t>ı denir.   </a:t>
            </a:r>
            <a:endParaRPr lang="tr-TR" sz="1800" b="1" dirty="0">
              <a:solidFill>
                <a:srgbClr val="0000FF"/>
              </a:solidFill>
              <a:latin typeface="Calibri" pitchFamily="34" charset="0"/>
            </a:endParaRPr>
          </a:p>
        </p:txBody>
      </p:sp>
      <p:sp>
        <p:nvSpPr>
          <p:cNvPr id="29700" name="Text Box 4"/>
          <p:cNvSpPr txBox="1">
            <a:spLocks noChangeArrowheads="1"/>
          </p:cNvSpPr>
          <p:nvPr/>
        </p:nvSpPr>
        <p:spPr bwMode="auto">
          <a:xfrm>
            <a:off x="1619250" y="2276475"/>
            <a:ext cx="2908300" cy="366713"/>
          </a:xfrm>
          <a:prstGeom prst="rect">
            <a:avLst/>
          </a:prstGeom>
          <a:noFill/>
          <a:ln w="9525">
            <a:noFill/>
            <a:miter lim="800000"/>
            <a:headEnd/>
            <a:tailEnd/>
          </a:ln>
        </p:spPr>
        <p:txBody>
          <a:bodyPr>
            <a:spAutoFit/>
          </a:bodyPr>
          <a:lstStyle/>
          <a:p>
            <a:pPr algn="just">
              <a:spcBef>
                <a:spcPct val="50000"/>
              </a:spcBef>
            </a:pPr>
            <a:r>
              <a:rPr lang="tr-TR" sz="1800" i="1">
                <a:solidFill>
                  <a:schemeClr val="accent2"/>
                </a:solidFill>
                <a:latin typeface="Calibri" pitchFamily="34" charset="0"/>
              </a:rPr>
              <a:t>K</a:t>
            </a:r>
            <a:r>
              <a:rPr lang="tr-TR" sz="1800" b="1">
                <a:solidFill>
                  <a:schemeClr val="accent2"/>
                </a:solidFill>
                <a:latin typeface="Calibri" pitchFamily="34" charset="0"/>
              </a:rPr>
              <a:t> : küme.   </a:t>
            </a:r>
            <a:r>
              <a:rPr lang="tr-TR" sz="1800" i="1">
                <a:solidFill>
                  <a:schemeClr val="accent2"/>
                </a:solidFill>
                <a:latin typeface="Calibri" pitchFamily="34" charset="0"/>
              </a:rPr>
              <a:t>a</a:t>
            </a:r>
            <a:r>
              <a:rPr lang="tr-TR" sz="1800">
                <a:solidFill>
                  <a:schemeClr val="accent2"/>
                </a:solidFill>
                <a:latin typeface="Calibri" pitchFamily="34" charset="0"/>
              </a:rPr>
              <a:t> , </a:t>
            </a:r>
            <a:r>
              <a:rPr lang="tr-TR" sz="1800" i="1">
                <a:solidFill>
                  <a:schemeClr val="accent2"/>
                </a:solidFill>
                <a:latin typeface="Calibri" pitchFamily="34" charset="0"/>
              </a:rPr>
              <a:t>b</a:t>
            </a:r>
            <a:r>
              <a:rPr lang="tr-TR" sz="1800">
                <a:solidFill>
                  <a:schemeClr val="accent2"/>
                </a:solidFill>
                <a:latin typeface="Calibri" pitchFamily="34" charset="0"/>
              </a:rPr>
              <a:t> </a:t>
            </a:r>
            <a:r>
              <a:rPr lang="tr-TR" sz="1800" b="1">
                <a:solidFill>
                  <a:schemeClr val="accent2"/>
                </a:solidFill>
                <a:latin typeface="Calibri" pitchFamily="34" charset="0"/>
              </a:rPr>
              <a:t>: nesneler.     </a:t>
            </a:r>
            <a:endParaRPr lang="tr-TR" sz="1800" b="1" i="1">
              <a:solidFill>
                <a:srgbClr val="0000FF"/>
              </a:solidFill>
              <a:latin typeface="Calibri" pitchFamily="34" charset="0"/>
            </a:endParaRPr>
          </a:p>
        </p:txBody>
      </p:sp>
      <p:sp>
        <p:nvSpPr>
          <p:cNvPr id="29701" name="Text Box 5"/>
          <p:cNvSpPr txBox="1">
            <a:spLocks noChangeArrowheads="1"/>
          </p:cNvSpPr>
          <p:nvPr/>
        </p:nvSpPr>
        <p:spPr bwMode="auto">
          <a:xfrm>
            <a:off x="5210175" y="2209800"/>
            <a:ext cx="962025" cy="366713"/>
          </a:xfrm>
          <a:prstGeom prst="rect">
            <a:avLst/>
          </a:prstGeom>
          <a:noFill/>
          <a:ln w="9525">
            <a:noFill/>
            <a:miter lim="800000"/>
            <a:headEnd/>
            <a:tailEnd/>
          </a:ln>
        </p:spPr>
        <p:txBody>
          <a:bodyPr>
            <a:spAutoFit/>
          </a:bodyPr>
          <a:lstStyle/>
          <a:p>
            <a:pPr algn="just">
              <a:spcBef>
                <a:spcPct val="50000"/>
              </a:spcBef>
            </a:pPr>
            <a:r>
              <a:rPr lang="tr-TR" sz="1800" i="1">
                <a:solidFill>
                  <a:schemeClr val="accent2"/>
                </a:solidFill>
                <a:latin typeface="Calibri" pitchFamily="34" charset="0"/>
              </a:rPr>
              <a:t>a</a:t>
            </a:r>
            <a:r>
              <a:rPr lang="tr-TR" sz="1800">
                <a:solidFill>
                  <a:srgbClr val="FF0000"/>
                </a:solidFill>
                <a:latin typeface="Calibri" pitchFamily="34" charset="0"/>
                <a:sym typeface="Symbol" pitchFamily="18" charset="2"/>
              </a:rPr>
              <a:t></a:t>
            </a:r>
            <a:r>
              <a:rPr lang="tr-TR" sz="1800" i="1">
                <a:solidFill>
                  <a:schemeClr val="accent2"/>
                </a:solidFill>
                <a:latin typeface="Calibri" pitchFamily="34" charset="0"/>
                <a:sym typeface="Symbol" pitchFamily="18" charset="2"/>
              </a:rPr>
              <a:t>K  </a:t>
            </a:r>
            <a:endParaRPr lang="tr-TR" sz="1800" i="1">
              <a:solidFill>
                <a:srgbClr val="0000FF"/>
              </a:solidFill>
              <a:latin typeface="Calibri" pitchFamily="34" charset="0"/>
            </a:endParaRPr>
          </a:p>
        </p:txBody>
      </p:sp>
      <p:sp>
        <p:nvSpPr>
          <p:cNvPr id="29702" name="Text Box 6"/>
          <p:cNvSpPr txBox="1">
            <a:spLocks noChangeArrowheads="1"/>
          </p:cNvSpPr>
          <p:nvPr/>
        </p:nvSpPr>
        <p:spPr bwMode="auto">
          <a:xfrm>
            <a:off x="6426200" y="2203450"/>
            <a:ext cx="1282700" cy="366713"/>
          </a:xfrm>
          <a:prstGeom prst="rect">
            <a:avLst/>
          </a:prstGeom>
          <a:noFill/>
          <a:ln w="9525">
            <a:noFill/>
            <a:miter lim="800000"/>
            <a:headEnd/>
            <a:tailEnd/>
          </a:ln>
        </p:spPr>
        <p:txBody>
          <a:bodyPr>
            <a:spAutoFit/>
          </a:bodyPr>
          <a:lstStyle/>
          <a:p>
            <a:pPr algn="just">
              <a:spcBef>
                <a:spcPct val="50000"/>
              </a:spcBef>
            </a:pPr>
            <a:r>
              <a:rPr lang="tr-TR" sz="1800" b="1" i="1">
                <a:solidFill>
                  <a:schemeClr val="accent2"/>
                </a:solidFill>
                <a:latin typeface="Calibri" pitchFamily="34" charset="0"/>
                <a:sym typeface="Symbol" pitchFamily="18" charset="2"/>
              </a:rPr>
              <a:t>,   </a:t>
            </a:r>
            <a:r>
              <a:rPr lang="tr-TR" sz="1800" i="1">
                <a:solidFill>
                  <a:schemeClr val="accent2"/>
                </a:solidFill>
                <a:latin typeface="Calibri" pitchFamily="34" charset="0"/>
                <a:sym typeface="Symbol" pitchFamily="18" charset="2"/>
              </a:rPr>
              <a:t>b</a:t>
            </a:r>
            <a:r>
              <a:rPr lang="tr-TR" sz="1800">
                <a:solidFill>
                  <a:srgbClr val="FF0000"/>
                </a:solidFill>
                <a:latin typeface="Calibri" pitchFamily="34" charset="0"/>
                <a:sym typeface="Symbol" pitchFamily="18" charset="2"/>
              </a:rPr>
              <a:t></a:t>
            </a:r>
            <a:r>
              <a:rPr lang="tr-TR" sz="1800" i="1">
                <a:solidFill>
                  <a:schemeClr val="accent2"/>
                </a:solidFill>
                <a:latin typeface="Calibri" pitchFamily="34" charset="0"/>
                <a:sym typeface="Symbol" pitchFamily="18" charset="2"/>
              </a:rPr>
              <a:t>K</a:t>
            </a:r>
            <a:endParaRPr lang="tr-TR" sz="1800" i="1">
              <a:solidFill>
                <a:srgbClr val="0000FF"/>
              </a:solidFill>
              <a:latin typeface="Calibri" pitchFamily="34" charset="0"/>
            </a:endParaRPr>
          </a:p>
        </p:txBody>
      </p:sp>
      <p:sp>
        <p:nvSpPr>
          <p:cNvPr id="29703" name="Text Box 7"/>
          <p:cNvSpPr txBox="1">
            <a:spLocks noChangeArrowheads="1"/>
          </p:cNvSpPr>
          <p:nvPr/>
        </p:nvSpPr>
        <p:spPr bwMode="auto">
          <a:xfrm>
            <a:off x="498475" y="2644775"/>
            <a:ext cx="8305800" cy="366713"/>
          </a:xfrm>
          <a:prstGeom prst="rect">
            <a:avLst/>
          </a:prstGeom>
          <a:noFill/>
          <a:ln w="9525">
            <a:noFill/>
            <a:miter lim="800000"/>
            <a:headEnd/>
            <a:tailEnd/>
          </a:ln>
        </p:spPr>
        <p:txBody>
          <a:bodyPr>
            <a:spAutoFit/>
          </a:bodyPr>
          <a:lstStyle/>
          <a:p>
            <a:pPr algn="just">
              <a:spcBef>
                <a:spcPct val="50000"/>
              </a:spcBef>
            </a:pPr>
            <a:r>
              <a:rPr lang="tr-TR" sz="1800" b="1">
                <a:solidFill>
                  <a:srgbClr val="FF0000"/>
                </a:solidFill>
                <a:latin typeface="Calibri" pitchFamily="34" charset="0"/>
              </a:rPr>
              <a:t>Boş Küme: </a:t>
            </a:r>
            <a:r>
              <a:rPr lang="tr-TR" sz="1800" b="1">
                <a:solidFill>
                  <a:schemeClr val="accent2"/>
                </a:solidFill>
                <a:latin typeface="Calibri" pitchFamily="34" charset="0"/>
              </a:rPr>
              <a:t>Hiç elemanı bulunmayan küme.  </a:t>
            </a:r>
            <a:r>
              <a:rPr lang="tr-TR" sz="1800">
                <a:solidFill>
                  <a:srgbClr val="FF0000"/>
                </a:solidFill>
                <a:latin typeface="Calibri" pitchFamily="34" charset="0"/>
                <a:sym typeface="Symbol" pitchFamily="18" charset="2"/>
              </a:rPr>
              <a:t></a:t>
            </a:r>
          </a:p>
        </p:txBody>
      </p:sp>
      <p:sp>
        <p:nvSpPr>
          <p:cNvPr id="29704" name="Text Box 8"/>
          <p:cNvSpPr txBox="1">
            <a:spLocks noChangeArrowheads="1"/>
          </p:cNvSpPr>
          <p:nvPr/>
        </p:nvSpPr>
        <p:spPr bwMode="auto">
          <a:xfrm>
            <a:off x="530225" y="3006725"/>
            <a:ext cx="6273800" cy="366713"/>
          </a:xfrm>
          <a:prstGeom prst="rect">
            <a:avLst/>
          </a:prstGeom>
          <a:noFill/>
          <a:ln w="9525">
            <a:noFill/>
            <a:miter lim="800000"/>
            <a:headEnd/>
            <a:tailEnd/>
          </a:ln>
        </p:spPr>
        <p:txBody>
          <a:bodyPr>
            <a:spAutoFit/>
          </a:bodyPr>
          <a:lstStyle/>
          <a:p>
            <a:pPr algn="just">
              <a:spcBef>
                <a:spcPct val="50000"/>
              </a:spcBef>
            </a:pPr>
            <a:r>
              <a:rPr lang="tr-TR" sz="1800" b="1">
                <a:solidFill>
                  <a:srgbClr val="FF0000"/>
                </a:solidFill>
                <a:latin typeface="Calibri" pitchFamily="34" charset="0"/>
              </a:rPr>
              <a:t>Altküme:    </a:t>
            </a:r>
            <a:r>
              <a:rPr lang="tr-TR" sz="1800" i="1">
                <a:solidFill>
                  <a:schemeClr val="accent2"/>
                </a:solidFill>
                <a:latin typeface="Calibri" pitchFamily="34" charset="0"/>
              </a:rPr>
              <a:t>A </a:t>
            </a:r>
            <a:r>
              <a:rPr lang="tr-TR" sz="1800" i="1">
                <a:solidFill>
                  <a:srgbClr val="FF0000"/>
                </a:solidFill>
                <a:latin typeface="Calibri" pitchFamily="34" charset="0"/>
              </a:rPr>
              <a:t> </a:t>
            </a:r>
            <a:r>
              <a:rPr lang="tr-TR" sz="1800">
                <a:solidFill>
                  <a:srgbClr val="FF0000"/>
                </a:solidFill>
                <a:latin typeface="Calibri" pitchFamily="34" charset="0"/>
                <a:sym typeface="Symbol" pitchFamily="18" charset="2"/>
              </a:rPr>
              <a:t></a:t>
            </a:r>
            <a:r>
              <a:rPr lang="tr-TR" sz="1800" i="1">
                <a:solidFill>
                  <a:srgbClr val="FF0000"/>
                </a:solidFill>
                <a:latin typeface="Calibri" pitchFamily="34" charset="0"/>
                <a:sym typeface="Symbol" pitchFamily="18" charset="2"/>
              </a:rPr>
              <a:t>  </a:t>
            </a:r>
            <a:r>
              <a:rPr lang="tr-TR" sz="1800" i="1">
                <a:solidFill>
                  <a:schemeClr val="accent2"/>
                </a:solidFill>
                <a:latin typeface="Calibri" pitchFamily="34" charset="0"/>
                <a:sym typeface="Symbol" pitchFamily="18" charset="2"/>
              </a:rPr>
              <a:t>B   </a:t>
            </a:r>
            <a:r>
              <a:rPr lang="tr-TR" sz="1800" b="1">
                <a:solidFill>
                  <a:schemeClr val="accent2"/>
                </a:solidFill>
                <a:latin typeface="Calibri" pitchFamily="34" charset="0"/>
                <a:sym typeface="Symbol" pitchFamily="18" charset="2"/>
              </a:rPr>
              <a:t>;  </a:t>
            </a:r>
            <a:r>
              <a:rPr lang="tr-TR" sz="1800" i="1">
                <a:solidFill>
                  <a:schemeClr val="accent2"/>
                </a:solidFill>
                <a:latin typeface="Calibri" pitchFamily="34" charset="0"/>
                <a:sym typeface="Symbol" pitchFamily="18" charset="2"/>
              </a:rPr>
              <a:t>A</a:t>
            </a:r>
            <a:r>
              <a:rPr lang="tr-TR" sz="1800" b="1">
                <a:solidFill>
                  <a:schemeClr val="accent2"/>
                </a:solidFill>
                <a:latin typeface="Calibri" pitchFamily="34" charset="0"/>
                <a:sym typeface="Symbol" pitchFamily="18" charset="2"/>
              </a:rPr>
              <a:t>  nın her elemanı </a:t>
            </a:r>
            <a:r>
              <a:rPr lang="tr-TR" sz="1800" i="1">
                <a:solidFill>
                  <a:schemeClr val="accent2"/>
                </a:solidFill>
                <a:latin typeface="Calibri" pitchFamily="34" charset="0"/>
                <a:sym typeface="Symbol" pitchFamily="18" charset="2"/>
              </a:rPr>
              <a:t>B</a:t>
            </a:r>
            <a:r>
              <a:rPr lang="tr-TR" sz="1800" b="1" i="1">
                <a:solidFill>
                  <a:schemeClr val="accent2"/>
                </a:solidFill>
                <a:latin typeface="Calibri" pitchFamily="34" charset="0"/>
                <a:sym typeface="Symbol" pitchFamily="18" charset="2"/>
              </a:rPr>
              <a:t> </a:t>
            </a:r>
            <a:r>
              <a:rPr lang="tr-TR" sz="1800" b="1">
                <a:solidFill>
                  <a:schemeClr val="accent2"/>
                </a:solidFill>
                <a:latin typeface="Calibri" pitchFamily="34" charset="0"/>
                <a:sym typeface="Symbol" pitchFamily="18" charset="2"/>
              </a:rPr>
              <a:t>nin elemanıdır.</a:t>
            </a:r>
            <a:endParaRPr lang="tr-TR" sz="1800" b="1" i="1">
              <a:solidFill>
                <a:schemeClr val="accent2"/>
              </a:solidFill>
              <a:latin typeface="Calibri" pitchFamily="34" charset="0"/>
            </a:endParaRPr>
          </a:p>
        </p:txBody>
      </p:sp>
      <p:sp>
        <p:nvSpPr>
          <p:cNvPr id="29705" name="Text Box 9"/>
          <p:cNvSpPr txBox="1">
            <a:spLocks noChangeArrowheads="1"/>
          </p:cNvSpPr>
          <p:nvPr/>
        </p:nvSpPr>
        <p:spPr bwMode="auto">
          <a:xfrm>
            <a:off x="530225" y="3810000"/>
            <a:ext cx="8305800" cy="641350"/>
          </a:xfrm>
          <a:prstGeom prst="rect">
            <a:avLst/>
          </a:prstGeom>
          <a:noFill/>
          <a:ln w="9525">
            <a:noFill/>
            <a:miter lim="800000"/>
            <a:headEnd/>
            <a:tailEnd/>
          </a:ln>
        </p:spPr>
        <p:txBody>
          <a:bodyPr>
            <a:spAutoFit/>
          </a:bodyPr>
          <a:lstStyle/>
          <a:p>
            <a:pPr algn="just">
              <a:spcBef>
                <a:spcPct val="50000"/>
              </a:spcBef>
            </a:pPr>
            <a:r>
              <a:rPr lang="tr-TR" sz="1800" b="1">
                <a:solidFill>
                  <a:srgbClr val="FF0000"/>
                </a:solidFill>
                <a:latin typeface="Calibri" pitchFamily="34" charset="0"/>
              </a:rPr>
              <a:t>Küme gösterimi: </a:t>
            </a:r>
            <a:r>
              <a:rPr lang="tr-TR" sz="1800" b="1">
                <a:solidFill>
                  <a:schemeClr val="accent2"/>
                </a:solidFill>
                <a:latin typeface="Calibri" pitchFamily="34" charset="0"/>
              </a:rPr>
              <a:t>Kümeler, elemanları</a:t>
            </a:r>
            <a:r>
              <a:rPr lang="tr-TR" sz="1800" b="1">
                <a:solidFill>
                  <a:srgbClr val="FF0000"/>
                </a:solidFill>
                <a:latin typeface="Calibri" pitchFamily="34" charset="0"/>
              </a:rPr>
              <a:t> </a:t>
            </a:r>
            <a:r>
              <a:rPr lang="tr-TR" sz="1800">
                <a:solidFill>
                  <a:srgbClr val="FF0000"/>
                </a:solidFill>
                <a:latin typeface="Calibri" pitchFamily="34" charset="0"/>
              </a:rPr>
              <a:t>{ </a:t>
            </a:r>
            <a:r>
              <a:rPr lang="tr-TR" sz="1800" b="1">
                <a:solidFill>
                  <a:srgbClr val="FF0000"/>
                </a:solidFill>
                <a:latin typeface="Calibri" pitchFamily="34" charset="0"/>
              </a:rPr>
              <a:t> </a:t>
            </a:r>
            <a:r>
              <a:rPr lang="tr-TR" sz="1800" b="1">
                <a:solidFill>
                  <a:schemeClr val="accent2"/>
                </a:solidFill>
                <a:latin typeface="Calibri" pitchFamily="34" charset="0"/>
              </a:rPr>
              <a:t>ve</a:t>
            </a:r>
            <a:r>
              <a:rPr lang="tr-TR" sz="1800" b="1">
                <a:solidFill>
                  <a:srgbClr val="FF0000"/>
                </a:solidFill>
                <a:latin typeface="Calibri" pitchFamily="34" charset="0"/>
              </a:rPr>
              <a:t>  </a:t>
            </a:r>
            <a:r>
              <a:rPr lang="tr-TR" sz="1800">
                <a:solidFill>
                  <a:srgbClr val="FF0000"/>
                </a:solidFill>
                <a:latin typeface="Calibri" pitchFamily="34" charset="0"/>
              </a:rPr>
              <a:t>}</a:t>
            </a:r>
            <a:r>
              <a:rPr lang="tr-TR" sz="1800" b="1">
                <a:solidFill>
                  <a:srgbClr val="FF0000"/>
                </a:solidFill>
                <a:latin typeface="Calibri" pitchFamily="34" charset="0"/>
              </a:rPr>
              <a:t>  </a:t>
            </a:r>
            <a:r>
              <a:rPr lang="tr-TR" sz="1800" b="1">
                <a:solidFill>
                  <a:schemeClr val="accent2"/>
                </a:solidFill>
                <a:latin typeface="Calibri" pitchFamily="34" charset="0"/>
              </a:rPr>
              <a:t>işaretleri arasına listelenerek veya elemanları tanımlanarak gösterilir.</a:t>
            </a:r>
            <a:endParaRPr lang="tr-TR" sz="1800" b="1" i="1">
              <a:solidFill>
                <a:schemeClr val="accent2"/>
              </a:solidFill>
              <a:latin typeface="Calibri" pitchFamily="34" charset="0"/>
            </a:endParaRPr>
          </a:p>
        </p:txBody>
      </p:sp>
      <p:sp>
        <p:nvSpPr>
          <p:cNvPr id="29706" name="Text Box 10"/>
          <p:cNvSpPr txBox="1">
            <a:spLocks noChangeArrowheads="1"/>
          </p:cNvSpPr>
          <p:nvPr/>
        </p:nvSpPr>
        <p:spPr bwMode="auto">
          <a:xfrm>
            <a:off x="768350" y="4416425"/>
            <a:ext cx="8305800" cy="366713"/>
          </a:xfrm>
          <a:prstGeom prst="rect">
            <a:avLst/>
          </a:prstGeom>
          <a:noFill/>
          <a:ln w="9525">
            <a:noFill/>
            <a:miter lim="800000"/>
            <a:headEnd/>
            <a:tailEnd/>
          </a:ln>
        </p:spPr>
        <p:txBody>
          <a:bodyPr>
            <a:spAutoFit/>
          </a:bodyPr>
          <a:lstStyle/>
          <a:p>
            <a:pPr algn="just">
              <a:spcBef>
                <a:spcPct val="50000"/>
              </a:spcBef>
              <a:buFontTx/>
              <a:buChar char="•"/>
            </a:pPr>
            <a:r>
              <a:rPr lang="tr-TR" sz="1800" b="1">
                <a:solidFill>
                  <a:srgbClr val="FF0000"/>
                </a:solidFill>
                <a:latin typeface="Calibri" pitchFamily="34" charset="0"/>
              </a:rPr>
              <a:t>  </a:t>
            </a:r>
            <a:r>
              <a:rPr lang="tr-TR" sz="1800" b="1">
                <a:solidFill>
                  <a:schemeClr val="accent2"/>
                </a:solidFill>
                <a:latin typeface="Calibri" pitchFamily="34" charset="0"/>
              </a:rPr>
              <a:t>Türkçe alfabedeki ilk üç küçük harften oluşan küme : </a:t>
            </a:r>
            <a:r>
              <a:rPr lang="tr-TR" sz="1800">
                <a:solidFill>
                  <a:srgbClr val="FF0000"/>
                </a:solidFill>
                <a:latin typeface="Calibri" pitchFamily="34" charset="0"/>
              </a:rPr>
              <a:t>{a,b,c}  </a:t>
            </a:r>
          </a:p>
        </p:txBody>
      </p:sp>
      <p:sp>
        <p:nvSpPr>
          <p:cNvPr id="29707" name="Text Box 11"/>
          <p:cNvSpPr txBox="1">
            <a:spLocks noChangeArrowheads="1"/>
          </p:cNvSpPr>
          <p:nvPr/>
        </p:nvSpPr>
        <p:spPr bwMode="auto">
          <a:xfrm>
            <a:off x="523875" y="3422650"/>
            <a:ext cx="8305800" cy="366713"/>
          </a:xfrm>
          <a:prstGeom prst="rect">
            <a:avLst/>
          </a:prstGeom>
          <a:noFill/>
          <a:ln w="9525">
            <a:noFill/>
            <a:miter lim="800000"/>
            <a:headEnd/>
            <a:tailEnd/>
          </a:ln>
        </p:spPr>
        <p:txBody>
          <a:bodyPr>
            <a:spAutoFit/>
          </a:bodyPr>
          <a:lstStyle/>
          <a:p>
            <a:pPr algn="just">
              <a:spcBef>
                <a:spcPct val="50000"/>
              </a:spcBef>
            </a:pPr>
            <a:r>
              <a:rPr lang="tr-TR" sz="1800" b="1">
                <a:solidFill>
                  <a:srgbClr val="FF0000"/>
                </a:solidFill>
                <a:latin typeface="Calibri" pitchFamily="34" charset="0"/>
              </a:rPr>
              <a:t>Eşit kümeler:  </a:t>
            </a:r>
            <a:r>
              <a:rPr lang="tr-TR" sz="1800" b="1">
                <a:solidFill>
                  <a:schemeClr val="accent2"/>
                </a:solidFill>
                <a:latin typeface="Calibri" pitchFamily="34" charset="0"/>
              </a:rPr>
              <a:t>Elemanları aynı olan kümeler.</a:t>
            </a:r>
            <a:r>
              <a:rPr lang="tr-TR" sz="1800" b="1">
                <a:solidFill>
                  <a:srgbClr val="FF0000"/>
                </a:solidFill>
                <a:latin typeface="Calibri" pitchFamily="34" charset="0"/>
              </a:rPr>
              <a:t>  </a:t>
            </a:r>
            <a:r>
              <a:rPr lang="tr-TR" sz="1800" i="1">
                <a:solidFill>
                  <a:schemeClr val="accent2"/>
                </a:solidFill>
                <a:latin typeface="Calibri" pitchFamily="34" charset="0"/>
              </a:rPr>
              <a:t>A</a:t>
            </a:r>
            <a:r>
              <a:rPr lang="tr-TR" sz="1800" i="1">
                <a:solidFill>
                  <a:srgbClr val="FF0000"/>
                </a:solidFill>
                <a:latin typeface="Calibri" pitchFamily="34" charset="0"/>
              </a:rPr>
              <a:t> </a:t>
            </a:r>
            <a:r>
              <a:rPr lang="tr-TR" sz="1800">
                <a:solidFill>
                  <a:srgbClr val="FF0000"/>
                </a:solidFill>
                <a:latin typeface="Calibri" pitchFamily="34" charset="0"/>
                <a:sym typeface="Symbol" pitchFamily="18" charset="2"/>
              </a:rPr>
              <a:t>=</a:t>
            </a:r>
            <a:r>
              <a:rPr lang="tr-TR" sz="1800" i="1">
                <a:solidFill>
                  <a:srgbClr val="FF0000"/>
                </a:solidFill>
                <a:latin typeface="Calibri" pitchFamily="34" charset="0"/>
                <a:sym typeface="Symbol" pitchFamily="18" charset="2"/>
              </a:rPr>
              <a:t> </a:t>
            </a:r>
            <a:r>
              <a:rPr lang="tr-TR" sz="1800" i="1">
                <a:solidFill>
                  <a:schemeClr val="accent2"/>
                </a:solidFill>
                <a:latin typeface="Calibri" pitchFamily="34" charset="0"/>
                <a:sym typeface="Symbol" pitchFamily="18" charset="2"/>
              </a:rPr>
              <a:t>B </a:t>
            </a:r>
            <a:r>
              <a:rPr lang="tr-TR" sz="1800">
                <a:solidFill>
                  <a:srgbClr val="FF0000"/>
                </a:solidFill>
                <a:latin typeface="Calibri" pitchFamily="34" charset="0"/>
                <a:sym typeface="Symbol" pitchFamily="18" charset="2"/>
              </a:rPr>
              <a:t></a:t>
            </a:r>
            <a:r>
              <a:rPr lang="tr-TR" sz="1800" i="1">
                <a:solidFill>
                  <a:srgbClr val="FF0000"/>
                </a:solidFill>
                <a:latin typeface="Calibri" pitchFamily="34" charset="0"/>
                <a:sym typeface="Symbol" pitchFamily="18" charset="2"/>
              </a:rPr>
              <a:t> </a:t>
            </a:r>
            <a:r>
              <a:rPr lang="tr-TR" sz="1800" i="1">
                <a:solidFill>
                  <a:schemeClr val="accent2"/>
                </a:solidFill>
                <a:latin typeface="Calibri" pitchFamily="34" charset="0"/>
                <a:sym typeface="Symbol" pitchFamily="18" charset="2"/>
              </a:rPr>
              <a:t>A </a:t>
            </a:r>
            <a:r>
              <a:rPr lang="tr-TR" sz="1800">
                <a:solidFill>
                  <a:srgbClr val="FF0000"/>
                </a:solidFill>
                <a:latin typeface="Calibri" pitchFamily="34" charset="0"/>
                <a:sym typeface="Symbol" pitchFamily="18" charset="2"/>
              </a:rPr>
              <a:t></a:t>
            </a:r>
            <a:r>
              <a:rPr lang="tr-TR" sz="1800" i="1">
                <a:solidFill>
                  <a:srgbClr val="FF0000"/>
                </a:solidFill>
                <a:latin typeface="Calibri" pitchFamily="34" charset="0"/>
                <a:sym typeface="Symbol" pitchFamily="18" charset="2"/>
              </a:rPr>
              <a:t> </a:t>
            </a:r>
            <a:r>
              <a:rPr lang="tr-TR" sz="1800" i="1">
                <a:solidFill>
                  <a:schemeClr val="accent2"/>
                </a:solidFill>
                <a:latin typeface="Calibri" pitchFamily="34" charset="0"/>
                <a:sym typeface="Symbol" pitchFamily="18" charset="2"/>
              </a:rPr>
              <a:t>B  </a:t>
            </a:r>
            <a:r>
              <a:rPr lang="tr-TR" sz="1800">
                <a:solidFill>
                  <a:schemeClr val="accent2"/>
                </a:solidFill>
                <a:latin typeface="Calibri" pitchFamily="34" charset="0"/>
                <a:sym typeface="Symbol" pitchFamily="18" charset="2"/>
              </a:rPr>
              <a:t>ve</a:t>
            </a:r>
            <a:r>
              <a:rPr lang="tr-TR" sz="1800" i="1">
                <a:solidFill>
                  <a:schemeClr val="accent2"/>
                </a:solidFill>
                <a:latin typeface="Calibri" pitchFamily="34" charset="0"/>
                <a:sym typeface="Symbol" pitchFamily="18" charset="2"/>
              </a:rPr>
              <a:t>  B</a:t>
            </a:r>
            <a:r>
              <a:rPr lang="tr-TR" sz="1800" i="1">
                <a:solidFill>
                  <a:srgbClr val="FF0000"/>
                </a:solidFill>
                <a:latin typeface="Calibri" pitchFamily="34" charset="0"/>
                <a:sym typeface="Symbol" pitchFamily="18" charset="2"/>
              </a:rPr>
              <a:t> </a:t>
            </a:r>
            <a:r>
              <a:rPr lang="tr-TR" sz="1800">
                <a:solidFill>
                  <a:srgbClr val="FF0000"/>
                </a:solidFill>
                <a:latin typeface="Calibri" pitchFamily="34" charset="0"/>
                <a:sym typeface="Symbol" pitchFamily="18" charset="2"/>
              </a:rPr>
              <a:t></a:t>
            </a:r>
            <a:r>
              <a:rPr lang="tr-TR" sz="1800" i="1">
                <a:solidFill>
                  <a:srgbClr val="FF0000"/>
                </a:solidFill>
                <a:latin typeface="Calibri" pitchFamily="34" charset="0"/>
                <a:sym typeface="Symbol" pitchFamily="18" charset="2"/>
              </a:rPr>
              <a:t>  </a:t>
            </a:r>
            <a:r>
              <a:rPr lang="tr-TR" sz="1800" i="1">
                <a:solidFill>
                  <a:schemeClr val="accent2"/>
                </a:solidFill>
                <a:latin typeface="Calibri" pitchFamily="34" charset="0"/>
                <a:sym typeface="Symbol" pitchFamily="18" charset="2"/>
              </a:rPr>
              <a:t>A.</a:t>
            </a:r>
          </a:p>
        </p:txBody>
      </p:sp>
      <p:sp>
        <p:nvSpPr>
          <p:cNvPr id="29708" name="Text Box 12"/>
          <p:cNvSpPr txBox="1">
            <a:spLocks noChangeArrowheads="1"/>
          </p:cNvSpPr>
          <p:nvPr/>
        </p:nvSpPr>
        <p:spPr bwMode="auto">
          <a:xfrm>
            <a:off x="533400" y="5283200"/>
            <a:ext cx="3462338" cy="366713"/>
          </a:xfrm>
          <a:prstGeom prst="rect">
            <a:avLst/>
          </a:prstGeom>
          <a:noFill/>
          <a:ln w="9525">
            <a:noFill/>
            <a:miter lim="800000"/>
            <a:headEnd/>
            <a:tailEnd/>
          </a:ln>
        </p:spPr>
        <p:txBody>
          <a:bodyPr>
            <a:spAutoFit/>
          </a:bodyPr>
          <a:lstStyle/>
          <a:p>
            <a:pPr algn="just">
              <a:spcBef>
                <a:spcPct val="50000"/>
              </a:spcBef>
            </a:pPr>
            <a:r>
              <a:rPr lang="tr-TR" sz="1800" b="1">
                <a:solidFill>
                  <a:srgbClr val="FF0000"/>
                </a:solidFill>
                <a:latin typeface="Calibri" pitchFamily="34" charset="0"/>
              </a:rPr>
              <a:t>Küme işlemleri: </a:t>
            </a:r>
            <a:r>
              <a:rPr lang="tr-TR" sz="1800" i="1">
                <a:solidFill>
                  <a:schemeClr val="accent2"/>
                </a:solidFill>
                <a:latin typeface="Calibri" pitchFamily="34" charset="0"/>
              </a:rPr>
              <a:t>A</a:t>
            </a:r>
            <a:r>
              <a:rPr lang="tr-TR" sz="1800" b="1">
                <a:solidFill>
                  <a:schemeClr val="accent2"/>
                </a:solidFill>
                <a:latin typeface="Calibri" pitchFamily="34" charset="0"/>
              </a:rPr>
              <a:t> ve </a:t>
            </a:r>
            <a:r>
              <a:rPr lang="tr-TR" sz="1800" i="1">
                <a:solidFill>
                  <a:schemeClr val="accent2"/>
                </a:solidFill>
                <a:latin typeface="Calibri" pitchFamily="34" charset="0"/>
              </a:rPr>
              <a:t>B</a:t>
            </a:r>
            <a:r>
              <a:rPr lang="tr-TR" sz="1800" b="1">
                <a:solidFill>
                  <a:schemeClr val="accent2"/>
                </a:solidFill>
                <a:latin typeface="Calibri" pitchFamily="34" charset="0"/>
              </a:rPr>
              <a:t>  kümeler. </a:t>
            </a:r>
            <a:endParaRPr lang="tr-TR" sz="1800" b="1" i="1">
              <a:solidFill>
                <a:schemeClr val="accent2"/>
              </a:solidFill>
              <a:latin typeface="Calibri" pitchFamily="34" charset="0"/>
            </a:endParaRPr>
          </a:p>
        </p:txBody>
      </p:sp>
      <p:sp>
        <p:nvSpPr>
          <p:cNvPr id="29709" name="Text Box 13"/>
          <p:cNvSpPr txBox="1">
            <a:spLocks noChangeArrowheads="1"/>
          </p:cNvSpPr>
          <p:nvPr/>
        </p:nvSpPr>
        <p:spPr bwMode="auto">
          <a:xfrm>
            <a:off x="1828800" y="5673725"/>
            <a:ext cx="3276600" cy="366713"/>
          </a:xfrm>
          <a:prstGeom prst="rect">
            <a:avLst/>
          </a:prstGeom>
          <a:noFill/>
          <a:ln w="9525">
            <a:noFill/>
            <a:miter lim="800000"/>
            <a:headEnd/>
            <a:tailEnd/>
          </a:ln>
        </p:spPr>
        <p:txBody>
          <a:bodyPr>
            <a:spAutoFit/>
          </a:bodyPr>
          <a:lstStyle/>
          <a:p>
            <a:pPr algn="just">
              <a:spcBef>
                <a:spcPct val="50000"/>
              </a:spcBef>
            </a:pPr>
            <a:r>
              <a:rPr lang="tr-TR" sz="1800" i="1">
                <a:solidFill>
                  <a:schemeClr val="accent2"/>
                </a:solidFill>
                <a:latin typeface="Calibri" pitchFamily="34" charset="0"/>
              </a:rPr>
              <a:t>A</a:t>
            </a:r>
            <a:r>
              <a:rPr lang="tr-TR" sz="1800">
                <a:solidFill>
                  <a:schemeClr val="accent2"/>
                </a:solidFill>
                <a:latin typeface="Calibri" pitchFamily="34" charset="0"/>
                <a:sym typeface="Symbol" pitchFamily="18" charset="2"/>
              </a:rPr>
              <a:t></a:t>
            </a:r>
            <a:r>
              <a:rPr lang="tr-TR" sz="1800" i="1">
                <a:solidFill>
                  <a:schemeClr val="accent2"/>
                </a:solidFill>
                <a:latin typeface="Calibri" pitchFamily="34" charset="0"/>
                <a:sym typeface="Symbol" pitchFamily="18" charset="2"/>
              </a:rPr>
              <a:t>B</a:t>
            </a:r>
            <a:r>
              <a:rPr lang="tr-TR" sz="1800">
                <a:solidFill>
                  <a:schemeClr val="accent2"/>
                </a:solidFill>
                <a:latin typeface="Calibri" pitchFamily="34" charset="0"/>
                <a:sym typeface="Symbol" pitchFamily="18" charset="2"/>
              </a:rPr>
              <a:t> ={</a:t>
            </a:r>
            <a:r>
              <a:rPr lang="tr-TR" sz="1800" i="1">
                <a:solidFill>
                  <a:schemeClr val="accent2"/>
                </a:solidFill>
                <a:latin typeface="Calibri" pitchFamily="34" charset="0"/>
                <a:sym typeface="Symbol" pitchFamily="18" charset="2"/>
              </a:rPr>
              <a:t>x</a:t>
            </a:r>
            <a:r>
              <a:rPr lang="tr-TR" sz="1800">
                <a:solidFill>
                  <a:schemeClr val="accent2"/>
                </a:solidFill>
                <a:latin typeface="Calibri" pitchFamily="34" charset="0"/>
                <a:sym typeface="Symbol" pitchFamily="18" charset="2"/>
              </a:rPr>
              <a:t> : </a:t>
            </a:r>
            <a:r>
              <a:rPr lang="tr-TR" sz="1800" i="1">
                <a:solidFill>
                  <a:schemeClr val="accent2"/>
                </a:solidFill>
                <a:latin typeface="Calibri" pitchFamily="34" charset="0"/>
                <a:sym typeface="Symbol" pitchFamily="18" charset="2"/>
              </a:rPr>
              <a:t>x</a:t>
            </a:r>
            <a:r>
              <a:rPr lang="tr-TR" sz="1800">
                <a:solidFill>
                  <a:schemeClr val="accent2"/>
                </a:solidFill>
                <a:latin typeface="Calibri" pitchFamily="34" charset="0"/>
                <a:sym typeface="Symbol" pitchFamily="18" charset="2"/>
              </a:rPr>
              <a:t></a:t>
            </a:r>
            <a:r>
              <a:rPr lang="tr-TR" sz="1800" i="1">
                <a:solidFill>
                  <a:schemeClr val="accent2"/>
                </a:solidFill>
                <a:latin typeface="Calibri" pitchFamily="34" charset="0"/>
                <a:sym typeface="Symbol" pitchFamily="18" charset="2"/>
              </a:rPr>
              <a:t>A</a:t>
            </a:r>
            <a:r>
              <a:rPr lang="tr-TR" sz="1800">
                <a:solidFill>
                  <a:schemeClr val="accent2"/>
                </a:solidFill>
                <a:latin typeface="Calibri" pitchFamily="34" charset="0"/>
                <a:sym typeface="Symbol" pitchFamily="18" charset="2"/>
              </a:rPr>
              <a:t>  veya  </a:t>
            </a:r>
            <a:r>
              <a:rPr lang="tr-TR" sz="1800" i="1">
                <a:solidFill>
                  <a:schemeClr val="accent2"/>
                </a:solidFill>
                <a:latin typeface="Calibri" pitchFamily="34" charset="0"/>
                <a:sym typeface="Symbol" pitchFamily="18" charset="2"/>
              </a:rPr>
              <a:t>x</a:t>
            </a:r>
            <a:r>
              <a:rPr lang="tr-TR" sz="1800">
                <a:solidFill>
                  <a:schemeClr val="accent2"/>
                </a:solidFill>
                <a:latin typeface="Calibri" pitchFamily="34" charset="0"/>
                <a:sym typeface="Symbol" pitchFamily="18" charset="2"/>
              </a:rPr>
              <a:t></a:t>
            </a:r>
            <a:r>
              <a:rPr lang="tr-TR" sz="1800" i="1">
                <a:solidFill>
                  <a:schemeClr val="accent2"/>
                </a:solidFill>
                <a:latin typeface="Calibri" pitchFamily="34" charset="0"/>
                <a:sym typeface="Symbol" pitchFamily="18" charset="2"/>
              </a:rPr>
              <a:t>B</a:t>
            </a:r>
            <a:r>
              <a:rPr lang="tr-TR" sz="1800">
                <a:solidFill>
                  <a:schemeClr val="accent2"/>
                </a:solidFill>
                <a:latin typeface="Calibri" pitchFamily="34" charset="0"/>
                <a:sym typeface="Symbol" pitchFamily="18" charset="2"/>
              </a:rPr>
              <a:t>}</a:t>
            </a:r>
            <a:endParaRPr lang="tr-TR" sz="1800">
              <a:solidFill>
                <a:schemeClr val="accent2"/>
              </a:solidFill>
              <a:latin typeface="Calibri" pitchFamily="34" charset="0"/>
            </a:endParaRPr>
          </a:p>
        </p:txBody>
      </p:sp>
      <p:sp>
        <p:nvSpPr>
          <p:cNvPr id="29710" name="Text Box 14"/>
          <p:cNvSpPr txBox="1">
            <a:spLocks noChangeArrowheads="1"/>
          </p:cNvSpPr>
          <p:nvPr/>
        </p:nvSpPr>
        <p:spPr bwMode="auto">
          <a:xfrm>
            <a:off x="1905000" y="6013450"/>
            <a:ext cx="3048000" cy="366713"/>
          </a:xfrm>
          <a:prstGeom prst="rect">
            <a:avLst/>
          </a:prstGeom>
          <a:noFill/>
          <a:ln w="9525">
            <a:noFill/>
            <a:miter lim="800000"/>
            <a:headEnd/>
            <a:tailEnd/>
          </a:ln>
        </p:spPr>
        <p:txBody>
          <a:bodyPr>
            <a:spAutoFit/>
          </a:bodyPr>
          <a:lstStyle/>
          <a:p>
            <a:pPr algn="just">
              <a:spcBef>
                <a:spcPct val="50000"/>
              </a:spcBef>
            </a:pPr>
            <a:r>
              <a:rPr lang="tr-TR" sz="1800" i="1">
                <a:solidFill>
                  <a:schemeClr val="accent2"/>
                </a:solidFill>
                <a:latin typeface="Calibri" pitchFamily="34" charset="0"/>
              </a:rPr>
              <a:t>A</a:t>
            </a:r>
            <a:r>
              <a:rPr lang="tr-TR" sz="1800">
                <a:solidFill>
                  <a:schemeClr val="accent2"/>
                </a:solidFill>
                <a:latin typeface="Calibri" pitchFamily="34" charset="0"/>
              </a:rPr>
              <a:t> </a:t>
            </a:r>
            <a:r>
              <a:rPr lang="tr-TR" sz="1800">
                <a:solidFill>
                  <a:schemeClr val="accent2"/>
                </a:solidFill>
                <a:latin typeface="Calibri" pitchFamily="34" charset="0"/>
                <a:sym typeface="Symbol" pitchFamily="18" charset="2"/>
              </a:rPr>
              <a:t></a:t>
            </a:r>
            <a:r>
              <a:rPr lang="tr-TR" sz="1800" i="1">
                <a:solidFill>
                  <a:schemeClr val="accent2"/>
                </a:solidFill>
                <a:latin typeface="Calibri" pitchFamily="34" charset="0"/>
                <a:sym typeface="Symbol" pitchFamily="18" charset="2"/>
              </a:rPr>
              <a:t>B</a:t>
            </a:r>
            <a:r>
              <a:rPr lang="tr-TR" sz="1800">
                <a:solidFill>
                  <a:schemeClr val="accent2"/>
                </a:solidFill>
                <a:latin typeface="Calibri" pitchFamily="34" charset="0"/>
                <a:sym typeface="Symbol" pitchFamily="18" charset="2"/>
              </a:rPr>
              <a:t> ={</a:t>
            </a:r>
            <a:r>
              <a:rPr lang="tr-TR" sz="1800" i="1">
                <a:solidFill>
                  <a:schemeClr val="accent2"/>
                </a:solidFill>
                <a:latin typeface="Calibri" pitchFamily="34" charset="0"/>
                <a:sym typeface="Symbol" pitchFamily="18" charset="2"/>
              </a:rPr>
              <a:t>x</a:t>
            </a:r>
            <a:r>
              <a:rPr lang="tr-TR" sz="1800">
                <a:solidFill>
                  <a:schemeClr val="accent2"/>
                </a:solidFill>
                <a:latin typeface="Calibri" pitchFamily="34" charset="0"/>
                <a:sym typeface="Symbol" pitchFamily="18" charset="2"/>
              </a:rPr>
              <a:t> : </a:t>
            </a:r>
            <a:r>
              <a:rPr lang="tr-TR" sz="1800" i="1">
                <a:solidFill>
                  <a:schemeClr val="accent2"/>
                </a:solidFill>
                <a:latin typeface="Calibri" pitchFamily="34" charset="0"/>
                <a:sym typeface="Symbol" pitchFamily="18" charset="2"/>
              </a:rPr>
              <a:t>xA</a:t>
            </a:r>
            <a:r>
              <a:rPr lang="tr-TR" sz="1800">
                <a:solidFill>
                  <a:schemeClr val="accent2"/>
                </a:solidFill>
                <a:latin typeface="Calibri" pitchFamily="34" charset="0"/>
                <a:sym typeface="Symbol" pitchFamily="18" charset="2"/>
              </a:rPr>
              <a:t>  ve  </a:t>
            </a:r>
            <a:r>
              <a:rPr lang="tr-TR" sz="1800" i="1">
                <a:solidFill>
                  <a:schemeClr val="accent2"/>
                </a:solidFill>
                <a:latin typeface="Calibri" pitchFamily="34" charset="0"/>
                <a:sym typeface="Symbol" pitchFamily="18" charset="2"/>
              </a:rPr>
              <a:t>xB</a:t>
            </a:r>
            <a:r>
              <a:rPr lang="tr-TR" sz="1800">
                <a:solidFill>
                  <a:schemeClr val="accent2"/>
                </a:solidFill>
                <a:latin typeface="Calibri" pitchFamily="34" charset="0"/>
                <a:sym typeface="Symbol" pitchFamily="18" charset="2"/>
              </a:rPr>
              <a:t>}</a:t>
            </a:r>
            <a:endParaRPr lang="tr-TR" sz="1800">
              <a:solidFill>
                <a:schemeClr val="accent2"/>
              </a:solidFill>
              <a:latin typeface="Calibri" pitchFamily="34" charset="0"/>
            </a:endParaRPr>
          </a:p>
        </p:txBody>
      </p:sp>
      <p:sp>
        <p:nvSpPr>
          <p:cNvPr id="29711" name="Text Box 15"/>
          <p:cNvSpPr txBox="1">
            <a:spLocks noChangeArrowheads="1"/>
          </p:cNvSpPr>
          <p:nvPr/>
        </p:nvSpPr>
        <p:spPr bwMode="auto">
          <a:xfrm>
            <a:off x="1905000" y="6384925"/>
            <a:ext cx="3200400" cy="366713"/>
          </a:xfrm>
          <a:prstGeom prst="rect">
            <a:avLst/>
          </a:prstGeom>
          <a:noFill/>
          <a:ln w="9525">
            <a:noFill/>
            <a:miter lim="800000"/>
            <a:headEnd/>
            <a:tailEnd/>
          </a:ln>
        </p:spPr>
        <p:txBody>
          <a:bodyPr>
            <a:spAutoFit/>
          </a:bodyPr>
          <a:lstStyle/>
          <a:p>
            <a:pPr algn="just">
              <a:spcBef>
                <a:spcPct val="50000"/>
              </a:spcBef>
            </a:pPr>
            <a:r>
              <a:rPr lang="tr-TR" sz="1800" i="1">
                <a:solidFill>
                  <a:schemeClr val="accent2"/>
                </a:solidFill>
                <a:latin typeface="Calibri" pitchFamily="34" charset="0"/>
              </a:rPr>
              <a:t>A </a:t>
            </a:r>
            <a:r>
              <a:rPr lang="tr-TR" sz="1800">
                <a:solidFill>
                  <a:schemeClr val="accent2"/>
                </a:solidFill>
                <a:latin typeface="Calibri" pitchFamily="34" charset="0"/>
                <a:sym typeface="Symbol" pitchFamily="18" charset="2"/>
              </a:rPr>
              <a:t>\ </a:t>
            </a:r>
            <a:r>
              <a:rPr lang="tr-TR" sz="1800" i="1">
                <a:solidFill>
                  <a:schemeClr val="accent2"/>
                </a:solidFill>
                <a:latin typeface="Calibri" pitchFamily="34" charset="0"/>
                <a:sym typeface="Symbol" pitchFamily="18" charset="2"/>
              </a:rPr>
              <a:t>B</a:t>
            </a:r>
            <a:r>
              <a:rPr lang="tr-TR" sz="1800">
                <a:solidFill>
                  <a:schemeClr val="accent2"/>
                </a:solidFill>
                <a:latin typeface="Calibri" pitchFamily="34" charset="0"/>
                <a:sym typeface="Symbol" pitchFamily="18" charset="2"/>
              </a:rPr>
              <a:t> ={</a:t>
            </a:r>
            <a:r>
              <a:rPr lang="tr-TR" sz="1800" i="1">
                <a:solidFill>
                  <a:schemeClr val="accent2"/>
                </a:solidFill>
                <a:latin typeface="Calibri" pitchFamily="34" charset="0"/>
                <a:sym typeface="Symbol" pitchFamily="18" charset="2"/>
              </a:rPr>
              <a:t>x</a:t>
            </a:r>
            <a:r>
              <a:rPr lang="tr-TR" sz="1800">
                <a:solidFill>
                  <a:schemeClr val="accent2"/>
                </a:solidFill>
                <a:latin typeface="Calibri" pitchFamily="34" charset="0"/>
                <a:sym typeface="Symbol" pitchFamily="18" charset="2"/>
              </a:rPr>
              <a:t> : </a:t>
            </a:r>
            <a:r>
              <a:rPr lang="tr-TR" sz="1800" i="1">
                <a:solidFill>
                  <a:schemeClr val="accent2"/>
                </a:solidFill>
                <a:latin typeface="Calibri" pitchFamily="34" charset="0"/>
                <a:sym typeface="Symbol" pitchFamily="18" charset="2"/>
              </a:rPr>
              <a:t>xA</a:t>
            </a:r>
            <a:r>
              <a:rPr lang="tr-TR" sz="1800">
                <a:solidFill>
                  <a:schemeClr val="accent2"/>
                </a:solidFill>
                <a:latin typeface="Calibri" pitchFamily="34" charset="0"/>
                <a:sym typeface="Symbol" pitchFamily="18" charset="2"/>
              </a:rPr>
              <a:t>  ve  </a:t>
            </a:r>
            <a:r>
              <a:rPr lang="tr-TR" sz="1800" i="1">
                <a:solidFill>
                  <a:schemeClr val="accent2"/>
                </a:solidFill>
                <a:latin typeface="Calibri" pitchFamily="34" charset="0"/>
                <a:sym typeface="Symbol" pitchFamily="18" charset="2"/>
              </a:rPr>
              <a:t>x  B</a:t>
            </a:r>
            <a:r>
              <a:rPr lang="tr-TR" sz="1800">
                <a:solidFill>
                  <a:schemeClr val="accent2"/>
                </a:solidFill>
                <a:latin typeface="Calibri" pitchFamily="34" charset="0"/>
                <a:sym typeface="Symbol" pitchFamily="18" charset="2"/>
              </a:rPr>
              <a:t>}</a:t>
            </a:r>
            <a:endParaRPr lang="tr-TR" sz="1800">
              <a:solidFill>
                <a:schemeClr val="accent2"/>
              </a:solidFill>
              <a:latin typeface="Calibri" pitchFamily="34" charset="0"/>
            </a:endParaRPr>
          </a:p>
        </p:txBody>
      </p:sp>
      <p:sp>
        <p:nvSpPr>
          <p:cNvPr id="29715" name="Text Box 19"/>
          <p:cNvSpPr txBox="1">
            <a:spLocks noChangeArrowheads="1"/>
          </p:cNvSpPr>
          <p:nvPr/>
        </p:nvSpPr>
        <p:spPr bwMode="auto">
          <a:xfrm>
            <a:off x="762000" y="4727575"/>
            <a:ext cx="8305800" cy="366713"/>
          </a:xfrm>
          <a:prstGeom prst="rect">
            <a:avLst/>
          </a:prstGeom>
          <a:noFill/>
          <a:ln w="9525">
            <a:noFill/>
            <a:miter lim="800000"/>
            <a:headEnd/>
            <a:tailEnd/>
          </a:ln>
        </p:spPr>
        <p:txBody>
          <a:bodyPr>
            <a:spAutoFit/>
          </a:bodyPr>
          <a:lstStyle/>
          <a:p>
            <a:pPr algn="just">
              <a:spcBef>
                <a:spcPct val="50000"/>
              </a:spcBef>
              <a:buFontTx/>
              <a:buChar char="•"/>
            </a:pPr>
            <a:r>
              <a:rPr lang="tr-TR" sz="1800" b="1">
                <a:solidFill>
                  <a:srgbClr val="FF0000"/>
                </a:solidFill>
                <a:latin typeface="Calibri" pitchFamily="34" charset="0"/>
              </a:rPr>
              <a:t> </a:t>
            </a:r>
            <a:r>
              <a:rPr lang="tr-TR" sz="1800" b="1">
                <a:solidFill>
                  <a:schemeClr val="accent2"/>
                </a:solidFill>
                <a:latin typeface="Calibri" pitchFamily="34" charset="0"/>
              </a:rPr>
              <a:t> </a:t>
            </a:r>
            <a:r>
              <a:rPr lang="tr-TR" sz="1800">
                <a:solidFill>
                  <a:schemeClr val="accent2"/>
                </a:solidFill>
                <a:latin typeface="Calibri" pitchFamily="34" charset="0"/>
              </a:rPr>
              <a:t>1</a:t>
            </a:r>
            <a:r>
              <a:rPr lang="tr-TR" sz="1800" b="1">
                <a:solidFill>
                  <a:schemeClr val="accent2"/>
                </a:solidFill>
                <a:latin typeface="Calibri" pitchFamily="34" charset="0"/>
              </a:rPr>
              <a:t> den </a:t>
            </a:r>
            <a:r>
              <a:rPr lang="tr-TR" sz="1800">
                <a:solidFill>
                  <a:schemeClr val="accent2"/>
                </a:solidFill>
                <a:latin typeface="Calibri" pitchFamily="34" charset="0"/>
              </a:rPr>
              <a:t>5</a:t>
            </a:r>
            <a:r>
              <a:rPr lang="tr-TR" sz="1800" b="1">
                <a:solidFill>
                  <a:schemeClr val="accent2"/>
                </a:solidFill>
                <a:latin typeface="Calibri" pitchFamily="34" charset="0"/>
              </a:rPr>
              <a:t> e kadar olan doğal sayıların kümesi : </a:t>
            </a:r>
            <a:r>
              <a:rPr lang="tr-TR" sz="1800">
                <a:solidFill>
                  <a:srgbClr val="FF0000"/>
                </a:solidFill>
                <a:latin typeface="Calibri" pitchFamily="34" charset="0"/>
              </a:rPr>
              <a:t>{1,2,3,4,5} = {</a:t>
            </a:r>
            <a:r>
              <a:rPr lang="tr-TR" sz="1800" i="1">
                <a:solidFill>
                  <a:srgbClr val="FF0000"/>
                </a:solidFill>
                <a:latin typeface="Calibri" pitchFamily="34" charset="0"/>
              </a:rPr>
              <a:t>x</a:t>
            </a:r>
            <a:r>
              <a:rPr lang="tr-TR" sz="1800">
                <a:solidFill>
                  <a:srgbClr val="FF0000"/>
                </a:solidFill>
                <a:latin typeface="Calibri" pitchFamily="34" charset="0"/>
              </a:rPr>
              <a:t> : 1 </a:t>
            </a:r>
            <a:r>
              <a:rPr lang="tr-TR" sz="1800">
                <a:solidFill>
                  <a:srgbClr val="FF0000"/>
                </a:solidFill>
                <a:latin typeface="Calibri" pitchFamily="34" charset="0"/>
                <a:sym typeface="Symbol" pitchFamily="18" charset="2"/>
              </a:rPr>
              <a:t> </a:t>
            </a:r>
            <a:r>
              <a:rPr lang="tr-TR" sz="1800" i="1">
                <a:solidFill>
                  <a:srgbClr val="FF0000"/>
                </a:solidFill>
                <a:latin typeface="Calibri" pitchFamily="34" charset="0"/>
                <a:sym typeface="Symbol" pitchFamily="18" charset="2"/>
              </a:rPr>
              <a:t>x</a:t>
            </a:r>
            <a:r>
              <a:rPr lang="tr-TR" sz="1800">
                <a:solidFill>
                  <a:srgbClr val="FF0000"/>
                </a:solidFill>
                <a:latin typeface="Calibri" pitchFamily="34" charset="0"/>
                <a:sym typeface="Symbol" pitchFamily="18" charset="2"/>
              </a:rPr>
              <a:t>  5}</a:t>
            </a:r>
            <a:endParaRPr lang="tr-TR" sz="1800" i="1">
              <a:solidFill>
                <a:schemeClr val="accent2"/>
              </a:solidFill>
              <a:latin typeface="Calibri" pitchFamily="34" charset="0"/>
            </a:endParaRPr>
          </a:p>
        </p:txBody>
      </p:sp>
      <p:sp>
        <p:nvSpPr>
          <p:cNvPr id="29716" name="Text Box 20"/>
          <p:cNvSpPr txBox="1">
            <a:spLocks noChangeArrowheads="1"/>
          </p:cNvSpPr>
          <p:nvPr/>
        </p:nvSpPr>
        <p:spPr bwMode="auto">
          <a:xfrm>
            <a:off x="323850" y="654050"/>
            <a:ext cx="8467725" cy="641350"/>
          </a:xfrm>
          <a:prstGeom prst="rect">
            <a:avLst/>
          </a:prstGeom>
          <a:noFill/>
          <a:ln w="9525">
            <a:noFill/>
            <a:miter lim="800000"/>
            <a:headEnd/>
            <a:tailEnd/>
          </a:ln>
        </p:spPr>
        <p:txBody>
          <a:bodyPr>
            <a:spAutoFit/>
          </a:bodyPr>
          <a:lstStyle/>
          <a:p>
            <a:pPr algn="just">
              <a:spcBef>
                <a:spcPct val="50000"/>
              </a:spcBef>
            </a:pPr>
            <a:r>
              <a:rPr lang="tr-TR" sz="1800" b="1">
                <a:solidFill>
                  <a:srgbClr val="9900FF"/>
                </a:solidFill>
                <a:latin typeface="Calibri" pitchFamily="34" charset="0"/>
              </a:rPr>
              <a:t>Bu dersi alan öğrencilerin küme kavramına yabancı olmayıp kümelerle ilgili temel işlemleri bildiğini kabul ediyoruz.</a:t>
            </a:r>
          </a:p>
        </p:txBody>
      </p:sp>
      <p:sp>
        <p:nvSpPr>
          <p:cNvPr id="29717" name="AutoShape 21"/>
          <p:cNvSpPr>
            <a:spLocks noChangeArrowheads="1"/>
          </p:cNvSpPr>
          <p:nvPr/>
        </p:nvSpPr>
        <p:spPr bwMode="auto">
          <a:xfrm>
            <a:off x="5257800" y="1295400"/>
            <a:ext cx="2133600" cy="457200"/>
          </a:xfrm>
          <a:prstGeom prst="wedgeRoundRectCallout">
            <a:avLst>
              <a:gd name="adj1" fmla="val -35417"/>
              <a:gd name="adj2" fmla="val 171875"/>
              <a:gd name="adj3" fmla="val 16667"/>
            </a:avLst>
          </a:prstGeom>
          <a:solidFill>
            <a:srgbClr val="FFFF66"/>
          </a:solidFill>
          <a:ln w="9525">
            <a:solidFill>
              <a:srgbClr val="FF00FF"/>
            </a:solidFill>
            <a:miter lim="800000"/>
            <a:headEnd/>
            <a:tailEnd/>
          </a:ln>
        </p:spPr>
        <p:txBody>
          <a:bodyPr wrap="none" anchor="ctr"/>
          <a:lstStyle/>
          <a:p>
            <a:pPr algn="ctr" eaLnBrk="0" hangingPunct="0"/>
            <a:r>
              <a:rPr lang="tr-TR" sz="1800" i="1">
                <a:latin typeface="Calibri" pitchFamily="34" charset="0"/>
              </a:rPr>
              <a:t>a, K  </a:t>
            </a:r>
            <a:r>
              <a:rPr lang="tr-TR" sz="1800">
                <a:latin typeface="Calibri" pitchFamily="34" charset="0"/>
              </a:rPr>
              <a:t>nın elemanıdır.</a:t>
            </a:r>
            <a:endParaRPr lang="en-AU" sz="1800" i="1">
              <a:latin typeface="Calibri" pitchFamily="34" charset="0"/>
            </a:endParaRPr>
          </a:p>
        </p:txBody>
      </p:sp>
      <p:sp>
        <p:nvSpPr>
          <p:cNvPr id="29718" name="AutoShape 22"/>
          <p:cNvSpPr>
            <a:spLocks noChangeArrowheads="1"/>
          </p:cNvSpPr>
          <p:nvPr/>
        </p:nvSpPr>
        <p:spPr bwMode="auto">
          <a:xfrm>
            <a:off x="6477000" y="1219200"/>
            <a:ext cx="2438400" cy="536575"/>
          </a:xfrm>
          <a:prstGeom prst="wedgeRoundRectCallout">
            <a:avLst>
              <a:gd name="adj1" fmla="val -30468"/>
              <a:gd name="adj2" fmla="val 151185"/>
              <a:gd name="adj3" fmla="val 16667"/>
            </a:avLst>
          </a:prstGeom>
          <a:solidFill>
            <a:srgbClr val="FFFF66"/>
          </a:solidFill>
          <a:ln w="9525">
            <a:solidFill>
              <a:srgbClr val="FF00FF"/>
            </a:solidFill>
            <a:miter lim="800000"/>
            <a:headEnd/>
            <a:tailEnd/>
          </a:ln>
        </p:spPr>
        <p:txBody>
          <a:bodyPr wrap="none" anchor="ctr"/>
          <a:lstStyle/>
          <a:p>
            <a:pPr algn="ctr" eaLnBrk="0" hangingPunct="0"/>
            <a:r>
              <a:rPr lang="tr-TR" sz="1800" i="1">
                <a:latin typeface="Calibri" pitchFamily="34" charset="0"/>
              </a:rPr>
              <a:t>b, K  </a:t>
            </a:r>
            <a:r>
              <a:rPr lang="tr-TR" sz="1800">
                <a:latin typeface="Calibri" pitchFamily="34" charset="0"/>
              </a:rPr>
              <a:t>nın elemanı değildir.</a:t>
            </a:r>
            <a:endParaRPr lang="en-AU" sz="1800" i="1">
              <a:latin typeface="Calibri" pitchFamily="34" charset="0"/>
            </a:endParaRPr>
          </a:p>
        </p:txBody>
      </p:sp>
      <p:sp>
        <p:nvSpPr>
          <p:cNvPr id="45058" name="AutoShape 2"/>
          <p:cNvSpPr>
            <a:spLocks noChangeArrowheads="1"/>
          </p:cNvSpPr>
          <p:nvPr/>
        </p:nvSpPr>
        <p:spPr bwMode="auto">
          <a:xfrm>
            <a:off x="5003800" y="5495925"/>
            <a:ext cx="2160588" cy="358775"/>
          </a:xfrm>
          <a:prstGeom prst="wedgeRectCallout">
            <a:avLst>
              <a:gd name="adj1" fmla="val -68074"/>
              <a:gd name="adj2" fmla="val 53097"/>
            </a:avLst>
          </a:prstGeom>
          <a:solidFill>
            <a:srgbClr val="FFFF99"/>
          </a:solidFill>
          <a:ln w="9525">
            <a:solidFill>
              <a:srgbClr val="FF00FF"/>
            </a:solidFill>
            <a:miter lim="800000"/>
            <a:headEnd/>
            <a:tailEnd/>
          </a:ln>
        </p:spPr>
        <p:txBody>
          <a:bodyPr/>
          <a:lstStyle/>
          <a:p>
            <a:pPr algn="just">
              <a:spcBef>
                <a:spcPct val="50000"/>
              </a:spcBef>
            </a:pPr>
            <a:r>
              <a:rPr lang="tr-TR" sz="1800" i="1">
                <a:solidFill>
                  <a:schemeClr val="accent2"/>
                </a:solidFill>
                <a:latin typeface="Calibri" pitchFamily="34" charset="0"/>
              </a:rPr>
              <a:t>A</a:t>
            </a:r>
            <a:r>
              <a:rPr lang="tr-TR" sz="1800" b="1" i="1">
                <a:solidFill>
                  <a:schemeClr val="accent2"/>
                </a:solidFill>
                <a:latin typeface="Calibri" pitchFamily="34" charset="0"/>
              </a:rPr>
              <a:t> </a:t>
            </a:r>
            <a:r>
              <a:rPr lang="tr-TR" sz="1800" b="1">
                <a:solidFill>
                  <a:schemeClr val="accent2"/>
                </a:solidFill>
                <a:latin typeface="Calibri" pitchFamily="34" charset="0"/>
              </a:rPr>
              <a:t>ve</a:t>
            </a:r>
            <a:r>
              <a:rPr lang="tr-TR" sz="1800" b="1" i="1">
                <a:solidFill>
                  <a:schemeClr val="accent2"/>
                </a:solidFill>
                <a:latin typeface="Calibri" pitchFamily="34" charset="0"/>
              </a:rPr>
              <a:t> </a:t>
            </a:r>
            <a:r>
              <a:rPr lang="tr-TR" sz="1800" i="1">
                <a:solidFill>
                  <a:schemeClr val="accent2"/>
                </a:solidFill>
                <a:latin typeface="Calibri" pitchFamily="34" charset="0"/>
                <a:sym typeface="Symbol" pitchFamily="18" charset="2"/>
              </a:rPr>
              <a:t>B</a:t>
            </a:r>
            <a:r>
              <a:rPr lang="tr-TR" sz="1800" b="1">
                <a:solidFill>
                  <a:schemeClr val="accent2"/>
                </a:solidFill>
                <a:latin typeface="Calibri" pitchFamily="34" charset="0"/>
                <a:sym typeface="Symbol" pitchFamily="18" charset="2"/>
              </a:rPr>
              <a:t> nin </a:t>
            </a:r>
            <a:r>
              <a:rPr lang="tr-TR" sz="1800" b="1">
                <a:solidFill>
                  <a:srgbClr val="FF0000"/>
                </a:solidFill>
                <a:latin typeface="Calibri" pitchFamily="34" charset="0"/>
                <a:sym typeface="Symbol" pitchFamily="18" charset="2"/>
              </a:rPr>
              <a:t>birleşim</a:t>
            </a:r>
            <a:r>
              <a:rPr lang="tr-TR" sz="1800" b="1">
                <a:solidFill>
                  <a:schemeClr val="accent2"/>
                </a:solidFill>
                <a:latin typeface="Calibri" pitchFamily="34" charset="0"/>
                <a:sym typeface="Symbol" pitchFamily="18" charset="2"/>
              </a:rPr>
              <a:t>i</a:t>
            </a:r>
            <a:endParaRPr lang="tr-TR" sz="1800">
              <a:latin typeface="Calibri" pitchFamily="34" charset="0"/>
            </a:endParaRPr>
          </a:p>
        </p:txBody>
      </p:sp>
      <p:sp>
        <p:nvSpPr>
          <p:cNvPr id="45059" name="AutoShape 3"/>
          <p:cNvSpPr>
            <a:spLocks noChangeArrowheads="1"/>
          </p:cNvSpPr>
          <p:nvPr/>
        </p:nvSpPr>
        <p:spPr bwMode="auto">
          <a:xfrm>
            <a:off x="5026025" y="5953125"/>
            <a:ext cx="2087563" cy="360363"/>
          </a:xfrm>
          <a:prstGeom prst="wedgeRectCallout">
            <a:avLst>
              <a:gd name="adj1" fmla="val -73648"/>
              <a:gd name="adj2" fmla="val 18722"/>
            </a:avLst>
          </a:prstGeom>
          <a:solidFill>
            <a:srgbClr val="FFFF99"/>
          </a:solidFill>
          <a:ln w="9525">
            <a:solidFill>
              <a:srgbClr val="FF00FF"/>
            </a:solidFill>
            <a:miter lim="800000"/>
            <a:headEnd/>
            <a:tailEnd/>
          </a:ln>
        </p:spPr>
        <p:txBody>
          <a:bodyPr/>
          <a:lstStyle/>
          <a:p>
            <a:pPr algn="just">
              <a:spcBef>
                <a:spcPct val="50000"/>
              </a:spcBef>
            </a:pPr>
            <a:r>
              <a:rPr lang="tr-TR" sz="1800" i="1">
                <a:solidFill>
                  <a:schemeClr val="accent2"/>
                </a:solidFill>
                <a:latin typeface="Calibri" pitchFamily="34" charset="0"/>
              </a:rPr>
              <a:t>A</a:t>
            </a:r>
            <a:r>
              <a:rPr lang="tr-TR" sz="1800" b="1" i="1">
                <a:solidFill>
                  <a:schemeClr val="accent2"/>
                </a:solidFill>
                <a:latin typeface="Calibri" pitchFamily="34" charset="0"/>
              </a:rPr>
              <a:t> </a:t>
            </a:r>
            <a:r>
              <a:rPr lang="tr-TR" sz="1800" b="1">
                <a:solidFill>
                  <a:schemeClr val="accent2"/>
                </a:solidFill>
                <a:latin typeface="Calibri" pitchFamily="34" charset="0"/>
              </a:rPr>
              <a:t>ve</a:t>
            </a:r>
            <a:r>
              <a:rPr lang="tr-TR" sz="1800" b="1" i="1">
                <a:solidFill>
                  <a:schemeClr val="accent2"/>
                </a:solidFill>
                <a:latin typeface="Calibri" pitchFamily="34" charset="0"/>
              </a:rPr>
              <a:t> </a:t>
            </a:r>
            <a:r>
              <a:rPr lang="tr-TR" sz="1800" i="1">
                <a:solidFill>
                  <a:schemeClr val="accent2"/>
                </a:solidFill>
                <a:latin typeface="Calibri" pitchFamily="34" charset="0"/>
                <a:sym typeface="Symbol" pitchFamily="18" charset="2"/>
              </a:rPr>
              <a:t>B</a:t>
            </a:r>
            <a:r>
              <a:rPr lang="tr-TR" sz="1800" b="1">
                <a:solidFill>
                  <a:schemeClr val="accent2"/>
                </a:solidFill>
                <a:latin typeface="Calibri" pitchFamily="34" charset="0"/>
                <a:sym typeface="Symbol" pitchFamily="18" charset="2"/>
              </a:rPr>
              <a:t> nin </a:t>
            </a:r>
            <a:r>
              <a:rPr lang="tr-TR" sz="1800" b="1">
                <a:solidFill>
                  <a:srgbClr val="FF0000"/>
                </a:solidFill>
                <a:latin typeface="Calibri" pitchFamily="34" charset="0"/>
                <a:sym typeface="Symbol" pitchFamily="18" charset="2"/>
              </a:rPr>
              <a:t>kesişim</a:t>
            </a:r>
            <a:r>
              <a:rPr lang="tr-TR" sz="1800" b="1">
                <a:solidFill>
                  <a:schemeClr val="accent2"/>
                </a:solidFill>
                <a:latin typeface="Calibri" pitchFamily="34" charset="0"/>
                <a:sym typeface="Symbol" pitchFamily="18" charset="2"/>
              </a:rPr>
              <a:t>i</a:t>
            </a:r>
            <a:endParaRPr lang="tr-TR" sz="1800">
              <a:latin typeface="Calibri" pitchFamily="34" charset="0"/>
            </a:endParaRPr>
          </a:p>
        </p:txBody>
      </p:sp>
      <p:sp>
        <p:nvSpPr>
          <p:cNvPr id="45060" name="AutoShape 4"/>
          <p:cNvSpPr>
            <a:spLocks noChangeArrowheads="1"/>
          </p:cNvSpPr>
          <p:nvPr/>
        </p:nvSpPr>
        <p:spPr bwMode="auto">
          <a:xfrm>
            <a:off x="5000625" y="6435725"/>
            <a:ext cx="1803400" cy="360363"/>
          </a:xfrm>
          <a:prstGeom prst="wedgeRectCallout">
            <a:avLst>
              <a:gd name="adj1" fmla="val -72977"/>
              <a:gd name="adj2" fmla="val 7708"/>
            </a:avLst>
          </a:prstGeom>
          <a:solidFill>
            <a:srgbClr val="FFFF99"/>
          </a:solidFill>
          <a:ln w="9525">
            <a:solidFill>
              <a:srgbClr val="FF00FF"/>
            </a:solidFill>
            <a:miter lim="800000"/>
            <a:headEnd/>
            <a:tailEnd/>
          </a:ln>
        </p:spPr>
        <p:txBody>
          <a:bodyPr/>
          <a:lstStyle/>
          <a:p>
            <a:pPr algn="just">
              <a:spcBef>
                <a:spcPct val="50000"/>
              </a:spcBef>
            </a:pPr>
            <a:r>
              <a:rPr lang="tr-TR" sz="1800" i="1">
                <a:solidFill>
                  <a:schemeClr val="accent2"/>
                </a:solidFill>
                <a:latin typeface="Calibri" pitchFamily="34" charset="0"/>
              </a:rPr>
              <a:t>A </a:t>
            </a:r>
            <a:r>
              <a:rPr lang="tr-TR" sz="1800" b="1">
                <a:solidFill>
                  <a:schemeClr val="accent2"/>
                </a:solidFill>
                <a:latin typeface="Calibri" pitchFamily="34" charset="0"/>
              </a:rPr>
              <a:t>ve</a:t>
            </a:r>
            <a:r>
              <a:rPr lang="tr-TR" sz="1800" b="1" i="1">
                <a:solidFill>
                  <a:schemeClr val="accent2"/>
                </a:solidFill>
                <a:latin typeface="Calibri" pitchFamily="34" charset="0"/>
              </a:rPr>
              <a:t> </a:t>
            </a:r>
            <a:r>
              <a:rPr lang="tr-TR" sz="1800" i="1">
                <a:solidFill>
                  <a:schemeClr val="accent2"/>
                </a:solidFill>
                <a:latin typeface="Calibri" pitchFamily="34" charset="0"/>
                <a:sym typeface="Symbol" pitchFamily="18" charset="2"/>
              </a:rPr>
              <a:t>B</a:t>
            </a:r>
            <a:r>
              <a:rPr lang="tr-TR" sz="1800" b="1">
                <a:solidFill>
                  <a:schemeClr val="accent2"/>
                </a:solidFill>
                <a:latin typeface="Calibri" pitchFamily="34" charset="0"/>
                <a:sym typeface="Symbol" pitchFamily="18" charset="2"/>
              </a:rPr>
              <a:t> nin </a:t>
            </a:r>
            <a:r>
              <a:rPr lang="tr-TR" sz="1800" b="1">
                <a:solidFill>
                  <a:srgbClr val="FF0000"/>
                </a:solidFill>
                <a:latin typeface="Calibri" pitchFamily="34" charset="0"/>
                <a:sym typeface="Symbol" pitchFamily="18" charset="2"/>
              </a:rPr>
              <a:t>fark</a:t>
            </a:r>
            <a:r>
              <a:rPr lang="tr-TR" sz="1800" b="1">
                <a:solidFill>
                  <a:schemeClr val="accent2"/>
                </a:solidFill>
                <a:latin typeface="Calibri" pitchFamily="34" charset="0"/>
                <a:sym typeface="Symbol" pitchFamily="18" charset="2"/>
              </a:rPr>
              <a:t>ı</a:t>
            </a:r>
            <a:endParaRPr lang="tr-TR" sz="1800">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0"/>
                                  </p:iterate>
                                  <p:childTnLst>
                                    <p:set>
                                      <p:cBhvr>
                                        <p:cTn id="6" dur="1" fill="hold">
                                          <p:stCondLst>
                                            <p:cond delay="0"/>
                                          </p:stCondLst>
                                        </p:cTn>
                                        <p:tgtEl>
                                          <p:spTgt spid="29698"/>
                                        </p:tgtEl>
                                        <p:attrNameLst>
                                          <p:attrName>style.visibility</p:attrName>
                                        </p:attrNameLst>
                                      </p:cBhvr>
                                      <p:to>
                                        <p:strVal val="visible"/>
                                      </p:to>
                                    </p:set>
                                    <p:animEffect transition="in" filter="wipe(left)">
                                      <p:cBhvr>
                                        <p:cTn id="7" dur="300"/>
                                        <p:tgtEl>
                                          <p:spTgt spid="29698"/>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6" fill="hold" grpId="0" nodeType="clickEffect">
                                  <p:stCondLst>
                                    <p:cond delay="0"/>
                                  </p:stCondLst>
                                  <p:childTnLst>
                                    <p:set>
                                      <p:cBhvr>
                                        <p:cTn id="11" dur="1" fill="hold">
                                          <p:stCondLst>
                                            <p:cond delay="0"/>
                                          </p:stCondLst>
                                        </p:cTn>
                                        <p:tgtEl>
                                          <p:spTgt spid="29716"/>
                                        </p:tgtEl>
                                        <p:attrNameLst>
                                          <p:attrName>style.visibility</p:attrName>
                                        </p:attrNameLst>
                                      </p:cBhvr>
                                      <p:to>
                                        <p:strVal val="visible"/>
                                      </p:to>
                                    </p:set>
                                    <p:animEffect transition="in" filter="barn(inHorizontal)">
                                      <p:cBhvr>
                                        <p:cTn id="12" dur="500"/>
                                        <p:tgtEl>
                                          <p:spTgt spid="2971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0"/>
                                  </p:iterate>
                                  <p:childTnLst>
                                    <p:set>
                                      <p:cBhvr>
                                        <p:cTn id="16" dur="1" fill="hold">
                                          <p:stCondLst>
                                            <p:cond delay="0"/>
                                          </p:stCondLst>
                                        </p:cTn>
                                        <p:tgtEl>
                                          <p:spTgt spid="29699"/>
                                        </p:tgtEl>
                                        <p:attrNameLst>
                                          <p:attrName>style.visibility</p:attrName>
                                        </p:attrNameLst>
                                      </p:cBhvr>
                                      <p:to>
                                        <p:strVal val="visible"/>
                                      </p:to>
                                    </p:set>
                                    <p:animEffect transition="in" filter="wipe(left)">
                                      <p:cBhvr>
                                        <p:cTn id="17" dur="300"/>
                                        <p:tgtEl>
                                          <p:spTgt spid="29699"/>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0"/>
                                  </p:iterate>
                                  <p:childTnLst>
                                    <p:set>
                                      <p:cBhvr>
                                        <p:cTn id="21" dur="1" fill="hold">
                                          <p:stCondLst>
                                            <p:cond delay="0"/>
                                          </p:stCondLst>
                                        </p:cTn>
                                        <p:tgtEl>
                                          <p:spTgt spid="29700"/>
                                        </p:tgtEl>
                                        <p:attrNameLst>
                                          <p:attrName>style.visibility</p:attrName>
                                        </p:attrNameLst>
                                      </p:cBhvr>
                                      <p:to>
                                        <p:strVal val="visible"/>
                                      </p:to>
                                    </p:set>
                                    <p:animEffect transition="in" filter="wipe(left)">
                                      <p:cBhvr>
                                        <p:cTn id="22" dur="300"/>
                                        <p:tgtEl>
                                          <p:spTgt spid="29700"/>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lt">
                                    <p:tmPct val="100000"/>
                                  </p:iterate>
                                  <p:childTnLst>
                                    <p:set>
                                      <p:cBhvr>
                                        <p:cTn id="26" dur="1" fill="hold">
                                          <p:stCondLst>
                                            <p:cond delay="0"/>
                                          </p:stCondLst>
                                        </p:cTn>
                                        <p:tgtEl>
                                          <p:spTgt spid="29701"/>
                                        </p:tgtEl>
                                        <p:attrNameLst>
                                          <p:attrName>style.visibility</p:attrName>
                                        </p:attrNameLst>
                                      </p:cBhvr>
                                      <p:to>
                                        <p:strVal val="visible"/>
                                      </p:to>
                                    </p:set>
                                    <p:animEffect transition="in" filter="wipe(left)">
                                      <p:cBhvr>
                                        <p:cTn id="27" dur="75"/>
                                        <p:tgtEl>
                                          <p:spTgt spid="29701"/>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iterate type="lt">
                                    <p:tmPct val="100000"/>
                                  </p:iterate>
                                  <p:childTnLst>
                                    <p:set>
                                      <p:cBhvr>
                                        <p:cTn id="31" dur="1" fill="hold">
                                          <p:stCondLst>
                                            <p:cond delay="0"/>
                                          </p:stCondLst>
                                        </p:cTn>
                                        <p:tgtEl>
                                          <p:spTgt spid="29717"/>
                                        </p:tgtEl>
                                        <p:attrNameLst>
                                          <p:attrName>style.visibility</p:attrName>
                                        </p:attrNameLst>
                                      </p:cBhvr>
                                      <p:to>
                                        <p:strVal val="visible"/>
                                      </p:to>
                                    </p:set>
                                    <p:animEffect transition="in" filter="wipe(up)">
                                      <p:cBhvr>
                                        <p:cTn id="32" dur="75"/>
                                        <p:tgtEl>
                                          <p:spTgt spid="29717"/>
                                        </p:tgtEl>
                                      </p:cBhvr>
                                    </p:animEffect>
                                  </p:childTnLst>
                                  <p:subTnLst>
                                    <p:set>
                                      <p:cBhvr override="childStyle">
                                        <p:cTn dur="1" fill="hold" display="0" masterRel="nextClick" afterEffect="1"/>
                                        <p:tgtEl>
                                          <p:spTgt spid="29717"/>
                                        </p:tgtEl>
                                        <p:attrNameLst>
                                          <p:attrName>style.visibility</p:attrName>
                                        </p:attrNameLst>
                                      </p:cBhvr>
                                      <p:to>
                                        <p:strVal val="hidden"/>
                                      </p:to>
                                    </p:set>
                                  </p:sub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iterate type="lt">
                                    <p:tmPct val="100000"/>
                                  </p:iterate>
                                  <p:childTnLst>
                                    <p:set>
                                      <p:cBhvr>
                                        <p:cTn id="36" dur="1" fill="hold">
                                          <p:stCondLst>
                                            <p:cond delay="0"/>
                                          </p:stCondLst>
                                        </p:cTn>
                                        <p:tgtEl>
                                          <p:spTgt spid="29702"/>
                                        </p:tgtEl>
                                        <p:attrNameLst>
                                          <p:attrName>style.visibility</p:attrName>
                                        </p:attrNameLst>
                                      </p:cBhvr>
                                      <p:to>
                                        <p:strVal val="visible"/>
                                      </p:to>
                                    </p:set>
                                    <p:animEffect transition="in" filter="wipe(left)">
                                      <p:cBhvr>
                                        <p:cTn id="37" dur="75"/>
                                        <p:tgtEl>
                                          <p:spTgt spid="29702"/>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1" fill="hold" grpId="0" nodeType="clickEffect">
                                  <p:stCondLst>
                                    <p:cond delay="0"/>
                                  </p:stCondLst>
                                  <p:iterate type="lt">
                                    <p:tmPct val="100000"/>
                                  </p:iterate>
                                  <p:childTnLst>
                                    <p:set>
                                      <p:cBhvr>
                                        <p:cTn id="41" dur="1" fill="hold">
                                          <p:stCondLst>
                                            <p:cond delay="0"/>
                                          </p:stCondLst>
                                        </p:cTn>
                                        <p:tgtEl>
                                          <p:spTgt spid="29718"/>
                                        </p:tgtEl>
                                        <p:attrNameLst>
                                          <p:attrName>style.visibility</p:attrName>
                                        </p:attrNameLst>
                                      </p:cBhvr>
                                      <p:to>
                                        <p:strVal val="visible"/>
                                      </p:to>
                                    </p:set>
                                    <p:animEffect transition="in" filter="wipe(up)">
                                      <p:cBhvr>
                                        <p:cTn id="42" dur="75"/>
                                        <p:tgtEl>
                                          <p:spTgt spid="29718"/>
                                        </p:tgtEl>
                                      </p:cBhvr>
                                    </p:animEffect>
                                  </p:childTnLst>
                                  <p:subTnLst>
                                    <p:set>
                                      <p:cBhvr override="childStyle">
                                        <p:cTn dur="1" fill="hold" display="0" masterRel="nextClick" afterEffect="1"/>
                                        <p:tgtEl>
                                          <p:spTgt spid="29718"/>
                                        </p:tgtEl>
                                        <p:attrNameLst>
                                          <p:attrName>style.visibility</p:attrName>
                                        </p:attrNameLst>
                                      </p:cBhvr>
                                      <p:to>
                                        <p:strVal val="hidden"/>
                                      </p:to>
                                    </p:set>
                                  </p:sub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iterate type="wd">
                                    <p:tmPct val="100000"/>
                                  </p:iterate>
                                  <p:childTnLst>
                                    <p:set>
                                      <p:cBhvr>
                                        <p:cTn id="46" dur="1" fill="hold">
                                          <p:stCondLst>
                                            <p:cond delay="0"/>
                                          </p:stCondLst>
                                        </p:cTn>
                                        <p:tgtEl>
                                          <p:spTgt spid="29703"/>
                                        </p:tgtEl>
                                        <p:attrNameLst>
                                          <p:attrName>style.visibility</p:attrName>
                                        </p:attrNameLst>
                                      </p:cBhvr>
                                      <p:to>
                                        <p:strVal val="visible"/>
                                      </p:to>
                                    </p:set>
                                    <p:animEffect transition="in" filter="wipe(left)">
                                      <p:cBhvr>
                                        <p:cTn id="47" dur="300"/>
                                        <p:tgtEl>
                                          <p:spTgt spid="29703"/>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iterate type="wd">
                                    <p:tmPct val="100000"/>
                                  </p:iterate>
                                  <p:childTnLst>
                                    <p:set>
                                      <p:cBhvr>
                                        <p:cTn id="51" dur="1" fill="hold">
                                          <p:stCondLst>
                                            <p:cond delay="0"/>
                                          </p:stCondLst>
                                        </p:cTn>
                                        <p:tgtEl>
                                          <p:spTgt spid="29704"/>
                                        </p:tgtEl>
                                        <p:attrNameLst>
                                          <p:attrName>style.visibility</p:attrName>
                                        </p:attrNameLst>
                                      </p:cBhvr>
                                      <p:to>
                                        <p:strVal val="visible"/>
                                      </p:to>
                                    </p:set>
                                    <p:animEffect transition="in" filter="wipe(left)">
                                      <p:cBhvr>
                                        <p:cTn id="52" dur="300"/>
                                        <p:tgtEl>
                                          <p:spTgt spid="29704"/>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iterate type="wd">
                                    <p:tmPct val="100000"/>
                                  </p:iterate>
                                  <p:childTnLst>
                                    <p:set>
                                      <p:cBhvr>
                                        <p:cTn id="56" dur="1" fill="hold">
                                          <p:stCondLst>
                                            <p:cond delay="0"/>
                                          </p:stCondLst>
                                        </p:cTn>
                                        <p:tgtEl>
                                          <p:spTgt spid="29707"/>
                                        </p:tgtEl>
                                        <p:attrNameLst>
                                          <p:attrName>style.visibility</p:attrName>
                                        </p:attrNameLst>
                                      </p:cBhvr>
                                      <p:to>
                                        <p:strVal val="visible"/>
                                      </p:to>
                                    </p:set>
                                    <p:animEffect transition="in" filter="wipe(left)">
                                      <p:cBhvr>
                                        <p:cTn id="57" dur="300"/>
                                        <p:tgtEl>
                                          <p:spTgt spid="29707"/>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grpId="0" nodeType="clickEffect">
                                  <p:stCondLst>
                                    <p:cond delay="0"/>
                                  </p:stCondLst>
                                  <p:iterate type="wd">
                                    <p:tmPct val="100000"/>
                                  </p:iterate>
                                  <p:childTnLst>
                                    <p:set>
                                      <p:cBhvr>
                                        <p:cTn id="61" dur="1" fill="hold">
                                          <p:stCondLst>
                                            <p:cond delay="0"/>
                                          </p:stCondLst>
                                        </p:cTn>
                                        <p:tgtEl>
                                          <p:spTgt spid="29705"/>
                                        </p:tgtEl>
                                        <p:attrNameLst>
                                          <p:attrName>style.visibility</p:attrName>
                                        </p:attrNameLst>
                                      </p:cBhvr>
                                      <p:to>
                                        <p:strVal val="visible"/>
                                      </p:to>
                                    </p:set>
                                    <p:animEffect transition="in" filter="wipe(left)">
                                      <p:cBhvr>
                                        <p:cTn id="62" dur="300"/>
                                        <p:tgtEl>
                                          <p:spTgt spid="29705"/>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grpId="0" nodeType="clickEffect">
                                  <p:stCondLst>
                                    <p:cond delay="0"/>
                                  </p:stCondLst>
                                  <p:iterate type="wd">
                                    <p:tmPct val="100000"/>
                                  </p:iterate>
                                  <p:childTnLst>
                                    <p:set>
                                      <p:cBhvr>
                                        <p:cTn id="66" dur="1" fill="hold">
                                          <p:stCondLst>
                                            <p:cond delay="0"/>
                                          </p:stCondLst>
                                        </p:cTn>
                                        <p:tgtEl>
                                          <p:spTgt spid="29706"/>
                                        </p:tgtEl>
                                        <p:attrNameLst>
                                          <p:attrName>style.visibility</p:attrName>
                                        </p:attrNameLst>
                                      </p:cBhvr>
                                      <p:to>
                                        <p:strVal val="visible"/>
                                      </p:to>
                                    </p:set>
                                    <p:animEffect transition="in" filter="wipe(left)">
                                      <p:cBhvr>
                                        <p:cTn id="67" dur="300"/>
                                        <p:tgtEl>
                                          <p:spTgt spid="29706"/>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grpId="0" nodeType="clickEffect">
                                  <p:stCondLst>
                                    <p:cond delay="0"/>
                                  </p:stCondLst>
                                  <p:iterate type="wd">
                                    <p:tmPct val="100000"/>
                                  </p:iterate>
                                  <p:childTnLst>
                                    <p:set>
                                      <p:cBhvr>
                                        <p:cTn id="71" dur="1" fill="hold">
                                          <p:stCondLst>
                                            <p:cond delay="0"/>
                                          </p:stCondLst>
                                        </p:cTn>
                                        <p:tgtEl>
                                          <p:spTgt spid="29715"/>
                                        </p:tgtEl>
                                        <p:attrNameLst>
                                          <p:attrName>style.visibility</p:attrName>
                                        </p:attrNameLst>
                                      </p:cBhvr>
                                      <p:to>
                                        <p:strVal val="visible"/>
                                      </p:to>
                                    </p:set>
                                    <p:animEffect transition="in" filter="wipe(left)">
                                      <p:cBhvr>
                                        <p:cTn id="72" dur="300"/>
                                        <p:tgtEl>
                                          <p:spTgt spid="29715"/>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grpId="0" nodeType="clickEffect">
                                  <p:stCondLst>
                                    <p:cond delay="0"/>
                                  </p:stCondLst>
                                  <p:iterate type="wd">
                                    <p:tmPct val="100000"/>
                                  </p:iterate>
                                  <p:childTnLst>
                                    <p:set>
                                      <p:cBhvr>
                                        <p:cTn id="76" dur="1" fill="hold">
                                          <p:stCondLst>
                                            <p:cond delay="0"/>
                                          </p:stCondLst>
                                        </p:cTn>
                                        <p:tgtEl>
                                          <p:spTgt spid="29708"/>
                                        </p:tgtEl>
                                        <p:attrNameLst>
                                          <p:attrName>style.visibility</p:attrName>
                                        </p:attrNameLst>
                                      </p:cBhvr>
                                      <p:to>
                                        <p:strVal val="visible"/>
                                      </p:to>
                                    </p:set>
                                    <p:animEffect transition="in" filter="wipe(left)">
                                      <p:cBhvr>
                                        <p:cTn id="77" dur="300"/>
                                        <p:tgtEl>
                                          <p:spTgt spid="29708"/>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8" fill="hold" grpId="0" nodeType="clickEffect">
                                  <p:stCondLst>
                                    <p:cond delay="0"/>
                                  </p:stCondLst>
                                  <p:iterate type="wd">
                                    <p:tmPct val="100000"/>
                                  </p:iterate>
                                  <p:childTnLst>
                                    <p:set>
                                      <p:cBhvr>
                                        <p:cTn id="81" dur="1" fill="hold">
                                          <p:stCondLst>
                                            <p:cond delay="0"/>
                                          </p:stCondLst>
                                        </p:cTn>
                                        <p:tgtEl>
                                          <p:spTgt spid="29709"/>
                                        </p:tgtEl>
                                        <p:attrNameLst>
                                          <p:attrName>style.visibility</p:attrName>
                                        </p:attrNameLst>
                                      </p:cBhvr>
                                      <p:to>
                                        <p:strVal val="visible"/>
                                      </p:to>
                                    </p:set>
                                    <p:animEffect transition="in" filter="wipe(left)">
                                      <p:cBhvr>
                                        <p:cTn id="82" dur="300"/>
                                        <p:tgtEl>
                                          <p:spTgt spid="29709"/>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8" fill="hold" grpId="0" nodeType="clickEffect">
                                  <p:stCondLst>
                                    <p:cond delay="0"/>
                                  </p:stCondLst>
                                  <p:childTnLst>
                                    <p:set>
                                      <p:cBhvr>
                                        <p:cTn id="86" dur="1" fill="hold">
                                          <p:stCondLst>
                                            <p:cond delay="0"/>
                                          </p:stCondLst>
                                        </p:cTn>
                                        <p:tgtEl>
                                          <p:spTgt spid="45058"/>
                                        </p:tgtEl>
                                        <p:attrNameLst>
                                          <p:attrName>style.visibility</p:attrName>
                                        </p:attrNameLst>
                                      </p:cBhvr>
                                      <p:to>
                                        <p:strVal val="visible"/>
                                      </p:to>
                                    </p:set>
                                    <p:animEffect transition="in" filter="wipe(left)">
                                      <p:cBhvr>
                                        <p:cTn id="87" dur="500"/>
                                        <p:tgtEl>
                                          <p:spTgt spid="45058"/>
                                        </p:tgtEl>
                                      </p:cBhvr>
                                    </p:animEffect>
                                  </p:childTnLst>
                                </p:cTn>
                              </p:par>
                            </p:childTnLst>
                          </p:cTn>
                        </p:par>
                      </p:childTnLst>
                    </p:cTn>
                  </p:par>
                  <p:par>
                    <p:cTn id="88" fill="hold">
                      <p:stCondLst>
                        <p:cond delay="indefinite"/>
                      </p:stCondLst>
                      <p:childTnLst>
                        <p:par>
                          <p:cTn id="89" fill="hold">
                            <p:stCondLst>
                              <p:cond delay="0"/>
                            </p:stCondLst>
                            <p:childTnLst>
                              <p:par>
                                <p:cTn id="90" presetID="22" presetClass="entr" presetSubtype="8" fill="hold" grpId="0" nodeType="clickEffect">
                                  <p:stCondLst>
                                    <p:cond delay="0"/>
                                  </p:stCondLst>
                                  <p:iterate type="wd">
                                    <p:tmPct val="100000"/>
                                  </p:iterate>
                                  <p:childTnLst>
                                    <p:set>
                                      <p:cBhvr>
                                        <p:cTn id="91" dur="1" fill="hold">
                                          <p:stCondLst>
                                            <p:cond delay="0"/>
                                          </p:stCondLst>
                                        </p:cTn>
                                        <p:tgtEl>
                                          <p:spTgt spid="29710"/>
                                        </p:tgtEl>
                                        <p:attrNameLst>
                                          <p:attrName>style.visibility</p:attrName>
                                        </p:attrNameLst>
                                      </p:cBhvr>
                                      <p:to>
                                        <p:strVal val="visible"/>
                                      </p:to>
                                    </p:set>
                                    <p:animEffect transition="in" filter="wipe(left)">
                                      <p:cBhvr>
                                        <p:cTn id="92" dur="300"/>
                                        <p:tgtEl>
                                          <p:spTgt spid="29710"/>
                                        </p:tgtEl>
                                      </p:cBhvr>
                                    </p:animEffect>
                                  </p:childTnLst>
                                </p:cTn>
                              </p:par>
                            </p:childTnLst>
                          </p:cTn>
                        </p:par>
                      </p:childTnLst>
                    </p:cTn>
                  </p:par>
                  <p:par>
                    <p:cTn id="93" fill="hold">
                      <p:stCondLst>
                        <p:cond delay="indefinite"/>
                      </p:stCondLst>
                      <p:childTnLst>
                        <p:par>
                          <p:cTn id="94" fill="hold">
                            <p:stCondLst>
                              <p:cond delay="0"/>
                            </p:stCondLst>
                            <p:childTnLst>
                              <p:par>
                                <p:cTn id="95" presetID="22" presetClass="entr" presetSubtype="8" fill="hold" grpId="0" nodeType="clickEffect">
                                  <p:stCondLst>
                                    <p:cond delay="0"/>
                                  </p:stCondLst>
                                  <p:childTnLst>
                                    <p:set>
                                      <p:cBhvr>
                                        <p:cTn id="96" dur="1" fill="hold">
                                          <p:stCondLst>
                                            <p:cond delay="0"/>
                                          </p:stCondLst>
                                        </p:cTn>
                                        <p:tgtEl>
                                          <p:spTgt spid="45059"/>
                                        </p:tgtEl>
                                        <p:attrNameLst>
                                          <p:attrName>style.visibility</p:attrName>
                                        </p:attrNameLst>
                                      </p:cBhvr>
                                      <p:to>
                                        <p:strVal val="visible"/>
                                      </p:to>
                                    </p:set>
                                    <p:animEffect transition="in" filter="wipe(left)">
                                      <p:cBhvr>
                                        <p:cTn id="97" dur="500"/>
                                        <p:tgtEl>
                                          <p:spTgt spid="45059"/>
                                        </p:tgtEl>
                                      </p:cBhvr>
                                    </p:animEffect>
                                  </p:childTnLst>
                                </p:cTn>
                              </p:par>
                            </p:childTnLst>
                          </p:cTn>
                        </p:par>
                      </p:childTnLst>
                    </p:cTn>
                  </p:par>
                  <p:par>
                    <p:cTn id="98" fill="hold">
                      <p:stCondLst>
                        <p:cond delay="indefinite"/>
                      </p:stCondLst>
                      <p:childTnLst>
                        <p:par>
                          <p:cTn id="99" fill="hold">
                            <p:stCondLst>
                              <p:cond delay="0"/>
                            </p:stCondLst>
                            <p:childTnLst>
                              <p:par>
                                <p:cTn id="100" presetID="22" presetClass="entr" presetSubtype="8" fill="hold" grpId="0" nodeType="clickEffect">
                                  <p:stCondLst>
                                    <p:cond delay="0"/>
                                  </p:stCondLst>
                                  <p:iterate type="wd">
                                    <p:tmPct val="100000"/>
                                  </p:iterate>
                                  <p:childTnLst>
                                    <p:set>
                                      <p:cBhvr>
                                        <p:cTn id="101" dur="1" fill="hold">
                                          <p:stCondLst>
                                            <p:cond delay="0"/>
                                          </p:stCondLst>
                                        </p:cTn>
                                        <p:tgtEl>
                                          <p:spTgt spid="29711"/>
                                        </p:tgtEl>
                                        <p:attrNameLst>
                                          <p:attrName>style.visibility</p:attrName>
                                        </p:attrNameLst>
                                      </p:cBhvr>
                                      <p:to>
                                        <p:strVal val="visible"/>
                                      </p:to>
                                    </p:set>
                                    <p:animEffect transition="in" filter="wipe(left)">
                                      <p:cBhvr>
                                        <p:cTn id="102" dur="300"/>
                                        <p:tgtEl>
                                          <p:spTgt spid="29711"/>
                                        </p:tgtEl>
                                      </p:cBhvr>
                                    </p:animEffect>
                                  </p:childTnLst>
                                </p:cTn>
                              </p:par>
                            </p:childTnLst>
                          </p:cTn>
                        </p:par>
                      </p:childTnLst>
                    </p:cTn>
                  </p:par>
                  <p:par>
                    <p:cTn id="103" fill="hold">
                      <p:stCondLst>
                        <p:cond delay="indefinite"/>
                      </p:stCondLst>
                      <p:childTnLst>
                        <p:par>
                          <p:cTn id="104" fill="hold">
                            <p:stCondLst>
                              <p:cond delay="0"/>
                            </p:stCondLst>
                            <p:childTnLst>
                              <p:par>
                                <p:cTn id="105" presetID="22" presetClass="entr" presetSubtype="4" fill="hold" grpId="0" nodeType="clickEffect">
                                  <p:stCondLst>
                                    <p:cond delay="0"/>
                                  </p:stCondLst>
                                  <p:childTnLst>
                                    <p:set>
                                      <p:cBhvr>
                                        <p:cTn id="106" dur="1" fill="hold">
                                          <p:stCondLst>
                                            <p:cond delay="0"/>
                                          </p:stCondLst>
                                        </p:cTn>
                                        <p:tgtEl>
                                          <p:spTgt spid="45060"/>
                                        </p:tgtEl>
                                        <p:attrNameLst>
                                          <p:attrName>style.visibility</p:attrName>
                                        </p:attrNameLst>
                                      </p:cBhvr>
                                      <p:to>
                                        <p:strVal val="visible"/>
                                      </p:to>
                                    </p:set>
                                    <p:animEffect transition="in" filter="wipe(down)">
                                      <p:cBhvr>
                                        <p:cTn id="107" dur="500"/>
                                        <p:tgtEl>
                                          <p:spTgt spid="450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8" grpId="0" autoUpdateAnimBg="0"/>
      <p:bldP spid="29699" grpId="0" autoUpdateAnimBg="0"/>
      <p:bldP spid="29700" grpId="0" autoUpdateAnimBg="0"/>
      <p:bldP spid="29701" grpId="0" autoUpdateAnimBg="0"/>
      <p:bldP spid="29702" grpId="0" autoUpdateAnimBg="0"/>
      <p:bldP spid="29703" grpId="0" autoUpdateAnimBg="0"/>
      <p:bldP spid="29704" grpId="0" autoUpdateAnimBg="0"/>
      <p:bldP spid="29705" grpId="0" autoUpdateAnimBg="0"/>
      <p:bldP spid="29706" grpId="0" autoUpdateAnimBg="0"/>
      <p:bldP spid="29707" grpId="0" autoUpdateAnimBg="0"/>
      <p:bldP spid="29708" grpId="0" autoUpdateAnimBg="0"/>
      <p:bldP spid="29709" grpId="0" autoUpdateAnimBg="0"/>
      <p:bldP spid="29710" grpId="0" autoUpdateAnimBg="0"/>
      <p:bldP spid="29711" grpId="0" autoUpdateAnimBg="0"/>
      <p:bldP spid="29715" grpId="0" autoUpdateAnimBg="0"/>
      <p:bldP spid="29716" grpId="0" autoUpdateAnimBg="0"/>
      <p:bldP spid="29717" grpId="0" animBg="1" autoUpdateAnimBg="0"/>
      <p:bldP spid="29718" grpId="0" animBg="1" autoUpdateAnimBg="0"/>
      <p:bldP spid="45058" grpId="0" animBg="1"/>
      <p:bldP spid="45059" grpId="0" animBg="1"/>
      <p:bldP spid="45060"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2"/>
          <p:cNvSpPr txBox="1">
            <a:spLocks noChangeArrowheads="1"/>
          </p:cNvSpPr>
          <p:nvPr/>
        </p:nvSpPr>
        <p:spPr bwMode="auto">
          <a:xfrm>
            <a:off x="160338" y="111125"/>
            <a:ext cx="8659812" cy="1465263"/>
          </a:xfrm>
          <a:prstGeom prst="rect">
            <a:avLst/>
          </a:prstGeom>
          <a:noFill/>
          <a:ln w="9525">
            <a:noFill/>
            <a:miter lim="800000"/>
            <a:headEnd/>
            <a:tailEnd/>
          </a:ln>
        </p:spPr>
        <p:txBody>
          <a:bodyPr>
            <a:spAutoFit/>
          </a:bodyPr>
          <a:lstStyle/>
          <a:p>
            <a:pPr algn="just">
              <a:spcBef>
                <a:spcPct val="50000"/>
              </a:spcBef>
            </a:pPr>
            <a:r>
              <a:rPr lang="tr-TR" sz="1800" b="1">
                <a:latin typeface="Calibri" pitchFamily="34" charset="0"/>
              </a:rPr>
              <a:t>Düzlemde Koordinatlar. </a:t>
            </a:r>
            <a:r>
              <a:rPr lang="tr-TR" sz="1800" b="1">
                <a:solidFill>
                  <a:srgbClr val="0000FF"/>
                </a:solidFill>
                <a:latin typeface="Calibri" pitchFamily="34" charset="0"/>
              </a:rPr>
              <a:t>Sayı ekseni tanımını genişleterek düzlemde ve uzayda noktalar için de koordinatlar tanımlayabiliriz. Düzlemde noktaların koordinatlarını tanımlamak için, düzlemde birbirini orijinlerinde dik olarak kesen iki sayı ekseni almak yeterlidir. Genellikle bu eksenlerden biri yatay diğeri de düşey olarak seçilir; yatay olan eksene  </a:t>
            </a:r>
            <a:r>
              <a:rPr lang="tr-TR" sz="1800" i="1">
                <a:solidFill>
                  <a:srgbClr val="FF0000"/>
                </a:solidFill>
                <a:latin typeface="Calibri" pitchFamily="34" charset="0"/>
              </a:rPr>
              <a:t>x</a:t>
            </a:r>
            <a:r>
              <a:rPr lang="tr-TR" sz="1800" b="1" i="1">
                <a:solidFill>
                  <a:srgbClr val="FF0000"/>
                </a:solidFill>
                <a:latin typeface="Calibri" pitchFamily="34" charset="0"/>
              </a:rPr>
              <a:t>-ekseni</a:t>
            </a:r>
            <a:r>
              <a:rPr lang="tr-TR" sz="1800" b="1">
                <a:solidFill>
                  <a:srgbClr val="FF0000"/>
                </a:solidFill>
                <a:latin typeface="Calibri" pitchFamily="34" charset="0"/>
              </a:rPr>
              <a:t>  </a:t>
            </a:r>
            <a:r>
              <a:rPr lang="tr-TR" sz="1800" b="1">
                <a:solidFill>
                  <a:srgbClr val="0000FF"/>
                </a:solidFill>
                <a:latin typeface="Calibri" pitchFamily="34" charset="0"/>
              </a:rPr>
              <a:t>, düşey olana  </a:t>
            </a:r>
            <a:r>
              <a:rPr lang="tr-TR" sz="1800" i="1">
                <a:solidFill>
                  <a:srgbClr val="FF0000"/>
                </a:solidFill>
                <a:latin typeface="Calibri" pitchFamily="34" charset="0"/>
              </a:rPr>
              <a:t>y</a:t>
            </a:r>
            <a:r>
              <a:rPr lang="tr-TR" sz="1800" b="1" i="1">
                <a:solidFill>
                  <a:srgbClr val="FF0000"/>
                </a:solidFill>
                <a:latin typeface="Calibri" pitchFamily="34" charset="0"/>
              </a:rPr>
              <a:t>-ekseni</a:t>
            </a:r>
            <a:r>
              <a:rPr lang="tr-TR" sz="1800" b="1">
                <a:solidFill>
                  <a:srgbClr val="FF0000"/>
                </a:solidFill>
                <a:latin typeface="Calibri" pitchFamily="34" charset="0"/>
              </a:rPr>
              <a:t> </a:t>
            </a:r>
            <a:r>
              <a:rPr lang="tr-TR" sz="1800" b="1">
                <a:solidFill>
                  <a:srgbClr val="0000FF"/>
                </a:solidFill>
                <a:latin typeface="Calibri" pitchFamily="34" charset="0"/>
              </a:rPr>
              <a:t>denir.</a:t>
            </a:r>
            <a:r>
              <a:rPr lang="tr-TR" sz="1800" b="1">
                <a:solidFill>
                  <a:srgbClr val="FF0000"/>
                </a:solidFill>
                <a:latin typeface="Calibri" pitchFamily="34" charset="0"/>
              </a:rPr>
              <a:t> </a:t>
            </a:r>
          </a:p>
        </p:txBody>
      </p:sp>
      <p:sp>
        <p:nvSpPr>
          <p:cNvPr id="12291" name="Line 3"/>
          <p:cNvSpPr>
            <a:spLocks noChangeShapeType="1"/>
          </p:cNvSpPr>
          <p:nvPr/>
        </p:nvSpPr>
        <p:spPr bwMode="auto">
          <a:xfrm>
            <a:off x="2514600" y="4038600"/>
            <a:ext cx="3886200" cy="0"/>
          </a:xfrm>
          <a:prstGeom prst="line">
            <a:avLst/>
          </a:prstGeom>
          <a:noFill/>
          <a:ln w="9525">
            <a:solidFill>
              <a:schemeClr val="tx1"/>
            </a:solidFill>
            <a:round/>
            <a:headEnd/>
            <a:tailEnd type="triangle" w="med" len="med"/>
          </a:ln>
        </p:spPr>
        <p:txBody>
          <a:bodyPr wrap="none" anchor="ctr"/>
          <a:lstStyle/>
          <a:p>
            <a:endParaRPr lang="tr-TR">
              <a:latin typeface="Calibri" pitchFamily="34" charset="0"/>
            </a:endParaRPr>
          </a:p>
        </p:txBody>
      </p:sp>
      <p:sp>
        <p:nvSpPr>
          <p:cNvPr id="12292" name="Text Box 4"/>
          <p:cNvSpPr txBox="1">
            <a:spLocks noChangeArrowheads="1"/>
          </p:cNvSpPr>
          <p:nvPr/>
        </p:nvSpPr>
        <p:spPr bwMode="auto">
          <a:xfrm>
            <a:off x="6448425" y="3903663"/>
            <a:ext cx="381000" cy="396875"/>
          </a:xfrm>
          <a:prstGeom prst="rect">
            <a:avLst/>
          </a:prstGeom>
          <a:noFill/>
          <a:ln w="9525">
            <a:noFill/>
            <a:miter lim="800000"/>
            <a:headEnd/>
            <a:tailEnd/>
          </a:ln>
        </p:spPr>
        <p:txBody>
          <a:bodyPr>
            <a:spAutoFit/>
          </a:bodyPr>
          <a:lstStyle/>
          <a:p>
            <a:pPr>
              <a:spcBef>
                <a:spcPct val="50000"/>
              </a:spcBef>
            </a:pPr>
            <a:r>
              <a:rPr lang="en-AU" sz="2000" i="1">
                <a:latin typeface="Calibri" pitchFamily="34" charset="0"/>
              </a:rPr>
              <a:t>x</a:t>
            </a:r>
          </a:p>
        </p:txBody>
      </p:sp>
      <p:sp>
        <p:nvSpPr>
          <p:cNvPr id="12293" name="Text Box 5"/>
          <p:cNvSpPr txBox="1">
            <a:spLocks noChangeArrowheads="1"/>
          </p:cNvSpPr>
          <p:nvPr/>
        </p:nvSpPr>
        <p:spPr bwMode="auto">
          <a:xfrm>
            <a:off x="4343400" y="2133600"/>
            <a:ext cx="381000" cy="396875"/>
          </a:xfrm>
          <a:prstGeom prst="rect">
            <a:avLst/>
          </a:prstGeom>
          <a:noFill/>
          <a:ln w="9525">
            <a:noFill/>
            <a:miter lim="800000"/>
            <a:headEnd/>
            <a:tailEnd/>
          </a:ln>
        </p:spPr>
        <p:txBody>
          <a:bodyPr>
            <a:spAutoFit/>
          </a:bodyPr>
          <a:lstStyle/>
          <a:p>
            <a:pPr>
              <a:spcBef>
                <a:spcPct val="50000"/>
              </a:spcBef>
            </a:pPr>
            <a:r>
              <a:rPr lang="en-AU" sz="2000" i="1">
                <a:latin typeface="Calibri" pitchFamily="34" charset="0"/>
              </a:rPr>
              <a:t>y</a:t>
            </a:r>
          </a:p>
        </p:txBody>
      </p:sp>
      <p:sp>
        <p:nvSpPr>
          <p:cNvPr id="12294" name="Line 6"/>
          <p:cNvSpPr>
            <a:spLocks noChangeShapeType="1"/>
          </p:cNvSpPr>
          <p:nvPr/>
        </p:nvSpPr>
        <p:spPr bwMode="auto">
          <a:xfrm flipV="1">
            <a:off x="4267200" y="2362200"/>
            <a:ext cx="0" cy="2819400"/>
          </a:xfrm>
          <a:prstGeom prst="line">
            <a:avLst/>
          </a:prstGeom>
          <a:noFill/>
          <a:ln w="9525">
            <a:solidFill>
              <a:schemeClr val="tx1"/>
            </a:solidFill>
            <a:round/>
            <a:headEnd/>
            <a:tailEnd type="triangle" w="med" len="med"/>
          </a:ln>
        </p:spPr>
        <p:txBody>
          <a:bodyPr wrap="none" anchor="ctr"/>
          <a:lstStyle/>
          <a:p>
            <a:endParaRPr lang="tr-TR">
              <a:latin typeface="Calibri" pitchFamily="34" charset="0"/>
            </a:endParaRPr>
          </a:p>
        </p:txBody>
      </p:sp>
      <p:sp>
        <p:nvSpPr>
          <p:cNvPr id="12295" name="Text Box 7"/>
          <p:cNvSpPr txBox="1">
            <a:spLocks noChangeArrowheads="1"/>
          </p:cNvSpPr>
          <p:nvPr/>
        </p:nvSpPr>
        <p:spPr bwMode="auto">
          <a:xfrm>
            <a:off x="192088" y="5641975"/>
            <a:ext cx="8628062" cy="646331"/>
          </a:xfrm>
          <a:prstGeom prst="rect">
            <a:avLst/>
          </a:prstGeom>
          <a:noFill/>
          <a:ln w="9525">
            <a:noFill/>
            <a:miter lim="800000"/>
            <a:headEnd/>
            <a:tailEnd/>
          </a:ln>
        </p:spPr>
        <p:txBody>
          <a:bodyPr>
            <a:spAutoFit/>
          </a:bodyPr>
          <a:lstStyle/>
          <a:p>
            <a:pPr algn="just">
              <a:spcBef>
                <a:spcPct val="50000"/>
              </a:spcBef>
            </a:pPr>
            <a:r>
              <a:rPr lang="tr-TR" sz="1800" b="1" dirty="0">
                <a:solidFill>
                  <a:srgbClr val="0000FF"/>
                </a:solidFill>
                <a:latin typeface="Calibri" pitchFamily="34" charset="0"/>
              </a:rPr>
              <a:t>Düzlemde bu şekilde seçilmiş eksenlerin oluşturduğu şekle </a:t>
            </a:r>
            <a:r>
              <a:rPr lang="tr-TR" sz="1800" b="1" dirty="0">
                <a:solidFill>
                  <a:srgbClr val="FF0000"/>
                </a:solidFill>
                <a:latin typeface="Calibri" pitchFamily="34" charset="0"/>
              </a:rPr>
              <a:t>Kartezyen Koordinat  Sistemi </a:t>
            </a:r>
            <a:r>
              <a:rPr lang="tr-TR" sz="1800" b="1" dirty="0">
                <a:solidFill>
                  <a:srgbClr val="0000FF"/>
                </a:solidFill>
                <a:latin typeface="Calibri" pitchFamily="34" charset="0"/>
              </a:rPr>
              <a:t>, eksenlerin kesim noktasına da bu sistemin </a:t>
            </a:r>
            <a:r>
              <a:rPr lang="tr-TR" sz="1800" b="1" dirty="0">
                <a:solidFill>
                  <a:srgbClr val="FF0000"/>
                </a:solidFill>
                <a:latin typeface="Calibri" pitchFamily="34" charset="0"/>
              </a:rPr>
              <a:t>orijin</a:t>
            </a:r>
            <a:r>
              <a:rPr lang="tr-TR" sz="1800" b="1" dirty="0">
                <a:solidFill>
                  <a:srgbClr val="0000FF"/>
                </a:solidFill>
                <a:latin typeface="Calibri" pitchFamily="34" charset="0"/>
              </a:rPr>
              <a:t>i denir ve genellikle  O  harfi ile gösterilir</a:t>
            </a:r>
            <a:r>
              <a:rPr lang="tr-TR" sz="1800" b="1" dirty="0" smtClean="0">
                <a:solidFill>
                  <a:srgbClr val="0000FF"/>
                </a:solidFill>
                <a:latin typeface="Calibri" pitchFamily="34" charset="0"/>
              </a:rPr>
              <a:t>.</a:t>
            </a:r>
            <a:endParaRPr lang="tr-TR" sz="1800" b="1" dirty="0">
              <a:solidFill>
                <a:srgbClr val="FF0000"/>
              </a:solidFill>
              <a:latin typeface="Calibri" pitchFamily="34" charset="0"/>
            </a:endParaRPr>
          </a:p>
        </p:txBody>
      </p:sp>
      <p:sp>
        <p:nvSpPr>
          <p:cNvPr id="12296" name="Text Box 8"/>
          <p:cNvSpPr txBox="1">
            <a:spLocks noChangeArrowheads="1"/>
          </p:cNvSpPr>
          <p:nvPr/>
        </p:nvSpPr>
        <p:spPr bwMode="auto">
          <a:xfrm rot="-1022815">
            <a:off x="5413375" y="4473575"/>
            <a:ext cx="2982913" cy="376238"/>
          </a:xfrm>
          <a:prstGeom prst="rect">
            <a:avLst/>
          </a:prstGeom>
          <a:solidFill>
            <a:srgbClr val="FFFF99"/>
          </a:solidFill>
          <a:ln w="9525">
            <a:solidFill>
              <a:srgbClr val="FF0000"/>
            </a:solidFill>
            <a:miter lim="800000"/>
            <a:headEnd/>
            <a:tailEnd/>
          </a:ln>
        </p:spPr>
        <p:txBody>
          <a:bodyPr>
            <a:spAutoFit/>
          </a:bodyPr>
          <a:lstStyle/>
          <a:p>
            <a:pPr>
              <a:spcBef>
                <a:spcPct val="50000"/>
              </a:spcBef>
            </a:pPr>
            <a:r>
              <a:rPr lang="tr-TR" sz="1800" b="1">
                <a:solidFill>
                  <a:srgbClr val="FF0000"/>
                </a:solidFill>
                <a:latin typeface="Calibri" pitchFamily="34" charset="0"/>
              </a:rPr>
              <a:t>K</a:t>
            </a:r>
            <a:r>
              <a:rPr lang="tr-TR" sz="1800">
                <a:solidFill>
                  <a:srgbClr val="FF0000"/>
                </a:solidFill>
                <a:latin typeface="Calibri" pitchFamily="34" charset="0"/>
              </a:rPr>
              <a:t>artezyen Koordinat  Sistemi</a:t>
            </a:r>
            <a:endParaRPr lang="en-AU" sz="1800">
              <a:solidFill>
                <a:srgbClr val="FF0000"/>
              </a:solidFill>
              <a:latin typeface="Calibri" pitchFamily="34" charset="0"/>
            </a:endParaRPr>
          </a:p>
        </p:txBody>
      </p:sp>
      <p:grpSp>
        <p:nvGrpSpPr>
          <p:cNvPr id="2" name="Group 12"/>
          <p:cNvGrpSpPr>
            <a:grpSpLocks/>
          </p:cNvGrpSpPr>
          <p:nvPr/>
        </p:nvGrpSpPr>
        <p:grpSpPr bwMode="auto">
          <a:xfrm>
            <a:off x="4232275" y="3470275"/>
            <a:ext cx="2057400" cy="609600"/>
            <a:chOff x="672" y="2736"/>
            <a:chExt cx="1296" cy="384"/>
          </a:xfrm>
        </p:grpSpPr>
        <p:sp>
          <p:nvSpPr>
            <p:cNvPr id="23563" name="Oval 9"/>
            <p:cNvSpPr>
              <a:spLocks noChangeArrowheads="1"/>
            </p:cNvSpPr>
            <p:nvPr/>
          </p:nvSpPr>
          <p:spPr bwMode="auto">
            <a:xfrm>
              <a:off x="672" y="3072"/>
              <a:ext cx="48" cy="48"/>
            </a:xfrm>
            <a:prstGeom prst="ellipse">
              <a:avLst/>
            </a:prstGeom>
            <a:solidFill>
              <a:srgbClr val="FFFF99"/>
            </a:solidFill>
            <a:ln w="9525">
              <a:solidFill>
                <a:srgbClr val="FF0000"/>
              </a:solidFill>
              <a:round/>
              <a:headEnd/>
              <a:tailEnd/>
            </a:ln>
          </p:spPr>
          <p:txBody>
            <a:bodyPr wrap="none" anchor="ctr"/>
            <a:lstStyle/>
            <a:p>
              <a:endParaRPr lang="tr-TR">
                <a:latin typeface="Calibri" pitchFamily="34" charset="0"/>
              </a:endParaRPr>
            </a:p>
          </p:txBody>
        </p:sp>
        <p:sp>
          <p:nvSpPr>
            <p:cNvPr id="23564" name="Freeform 10"/>
            <p:cNvSpPr>
              <a:spLocks/>
            </p:cNvSpPr>
            <p:nvPr/>
          </p:nvSpPr>
          <p:spPr bwMode="auto">
            <a:xfrm>
              <a:off x="733" y="2811"/>
              <a:ext cx="656" cy="244"/>
            </a:xfrm>
            <a:custGeom>
              <a:avLst/>
              <a:gdLst>
                <a:gd name="T0" fmla="*/ 656 w 656"/>
                <a:gd name="T1" fmla="*/ 0 h 244"/>
                <a:gd name="T2" fmla="*/ 356 w 656"/>
                <a:gd name="T3" fmla="*/ 11 h 244"/>
                <a:gd name="T4" fmla="*/ 0 w 656"/>
                <a:gd name="T5" fmla="*/ 244 h 244"/>
                <a:gd name="T6" fmla="*/ 0 60000 65536"/>
                <a:gd name="T7" fmla="*/ 0 60000 65536"/>
                <a:gd name="T8" fmla="*/ 0 60000 65536"/>
                <a:gd name="T9" fmla="*/ 0 w 656"/>
                <a:gd name="T10" fmla="*/ 0 h 244"/>
                <a:gd name="T11" fmla="*/ 656 w 656"/>
                <a:gd name="T12" fmla="*/ 244 h 244"/>
              </a:gdLst>
              <a:ahLst/>
              <a:cxnLst>
                <a:cxn ang="T6">
                  <a:pos x="T0" y="T1"/>
                </a:cxn>
                <a:cxn ang="T7">
                  <a:pos x="T2" y="T3"/>
                </a:cxn>
                <a:cxn ang="T8">
                  <a:pos x="T4" y="T5"/>
                </a:cxn>
              </a:cxnLst>
              <a:rect l="T9" t="T10" r="T11" b="T12"/>
              <a:pathLst>
                <a:path w="656" h="244">
                  <a:moveTo>
                    <a:pt x="656" y="0"/>
                  </a:moveTo>
                  <a:lnTo>
                    <a:pt x="356" y="11"/>
                  </a:lnTo>
                  <a:lnTo>
                    <a:pt x="0" y="244"/>
                  </a:lnTo>
                </a:path>
              </a:pathLst>
            </a:custGeom>
            <a:noFill/>
            <a:ln w="9525">
              <a:solidFill>
                <a:srgbClr val="FF0000"/>
              </a:solidFill>
              <a:round/>
              <a:headEnd/>
              <a:tailEnd type="triangle" w="med" len="med"/>
            </a:ln>
          </p:spPr>
          <p:txBody>
            <a:bodyPr wrap="none" anchor="ctr"/>
            <a:lstStyle/>
            <a:p>
              <a:endParaRPr lang="tr-TR">
                <a:latin typeface="Calibri" pitchFamily="34" charset="0"/>
              </a:endParaRPr>
            </a:p>
          </p:txBody>
        </p:sp>
        <p:sp>
          <p:nvSpPr>
            <p:cNvPr id="23565" name="Text Box 11"/>
            <p:cNvSpPr txBox="1">
              <a:spLocks noChangeArrowheads="1"/>
            </p:cNvSpPr>
            <p:nvPr/>
          </p:nvSpPr>
          <p:spPr bwMode="auto">
            <a:xfrm>
              <a:off x="1440" y="2736"/>
              <a:ext cx="528" cy="237"/>
            </a:xfrm>
            <a:prstGeom prst="rect">
              <a:avLst/>
            </a:prstGeom>
            <a:solidFill>
              <a:srgbClr val="FFFF99"/>
            </a:solidFill>
            <a:ln w="9525">
              <a:solidFill>
                <a:srgbClr val="FF0000"/>
              </a:solidFill>
              <a:miter lim="800000"/>
              <a:headEnd/>
              <a:tailEnd/>
            </a:ln>
          </p:spPr>
          <p:txBody>
            <a:bodyPr>
              <a:spAutoFit/>
            </a:bodyPr>
            <a:lstStyle/>
            <a:p>
              <a:pPr>
                <a:spcBef>
                  <a:spcPct val="50000"/>
                </a:spcBef>
              </a:pPr>
              <a:r>
                <a:rPr lang="en-AU" sz="1800">
                  <a:solidFill>
                    <a:srgbClr val="FF0000"/>
                  </a:solidFill>
                  <a:latin typeface="Calibri" pitchFamily="34" charset="0"/>
                </a:rPr>
                <a:t>Orijin</a:t>
              </a:r>
            </a:p>
          </p:txBody>
        </p:sp>
      </p:grpSp>
      <p:sp>
        <p:nvSpPr>
          <p:cNvPr id="12301" name="Text Box 13"/>
          <p:cNvSpPr txBox="1">
            <a:spLocks noChangeArrowheads="1"/>
          </p:cNvSpPr>
          <p:nvPr/>
        </p:nvSpPr>
        <p:spPr bwMode="auto">
          <a:xfrm>
            <a:off x="3962400" y="4022725"/>
            <a:ext cx="381000" cy="396875"/>
          </a:xfrm>
          <a:prstGeom prst="rect">
            <a:avLst/>
          </a:prstGeom>
          <a:noFill/>
          <a:ln w="9525">
            <a:noFill/>
            <a:miter lim="800000"/>
            <a:headEnd/>
            <a:tailEnd/>
          </a:ln>
        </p:spPr>
        <p:txBody>
          <a:bodyPr>
            <a:spAutoFit/>
          </a:bodyPr>
          <a:lstStyle/>
          <a:p>
            <a:pPr>
              <a:spcBef>
                <a:spcPct val="50000"/>
              </a:spcBef>
            </a:pPr>
            <a:r>
              <a:rPr lang="en-AU" sz="2000">
                <a:latin typeface="Calibri" pitchFamily="34" charset="0"/>
              </a:rPr>
              <a:t>O</a:t>
            </a:r>
            <a:endParaRPr lang="en-AU" sz="2000" i="1">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lt">
                                    <p:tmPct val="10000"/>
                                  </p:iterate>
                                  <p:childTnLst>
                                    <p:set>
                                      <p:cBhvr>
                                        <p:cTn id="6" dur="1" fill="hold">
                                          <p:stCondLst>
                                            <p:cond delay="0"/>
                                          </p:stCondLst>
                                        </p:cTn>
                                        <p:tgtEl>
                                          <p:spTgt spid="12290"/>
                                        </p:tgtEl>
                                        <p:attrNameLst>
                                          <p:attrName>style.visibility</p:attrName>
                                        </p:attrNameLst>
                                      </p:cBhvr>
                                      <p:to>
                                        <p:strVal val="visible"/>
                                      </p:to>
                                    </p:set>
                                    <p:animEffect transition="in" filter="wipe(left)">
                                      <p:cBhvr>
                                        <p:cTn id="7" dur="500"/>
                                        <p:tgtEl>
                                          <p:spTgt spid="1229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2291"/>
                                        </p:tgtEl>
                                        <p:attrNameLst>
                                          <p:attrName>style.visibility</p:attrName>
                                        </p:attrNameLst>
                                      </p:cBhvr>
                                      <p:to>
                                        <p:strVal val="visible"/>
                                      </p:to>
                                    </p:set>
                                    <p:animEffect transition="in" filter="wipe(left)">
                                      <p:cBhvr>
                                        <p:cTn id="12" dur="500"/>
                                        <p:tgtEl>
                                          <p:spTgt spid="12291"/>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499"/>
                                          </p:stCondLst>
                                        </p:cTn>
                                        <p:tgtEl>
                                          <p:spTgt spid="1229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22" presetClass="entr" presetSubtype="4" fill="hold" grpId="0" nodeType="clickEffect">
                                  <p:stCondLst>
                                    <p:cond delay="0"/>
                                  </p:stCondLst>
                                  <p:childTnLst>
                                    <p:set>
                                      <p:cBhvr>
                                        <p:cTn id="20" dur="1" fill="hold">
                                          <p:stCondLst>
                                            <p:cond delay="0"/>
                                          </p:stCondLst>
                                        </p:cTn>
                                        <p:tgtEl>
                                          <p:spTgt spid="12294"/>
                                        </p:tgtEl>
                                        <p:attrNameLst>
                                          <p:attrName>style.visibility</p:attrName>
                                        </p:attrNameLst>
                                      </p:cBhvr>
                                      <p:to>
                                        <p:strVal val="visible"/>
                                      </p:to>
                                    </p:set>
                                    <p:animEffect transition="in" filter="wipe(down)">
                                      <p:cBhvr>
                                        <p:cTn id="21" dur="500"/>
                                        <p:tgtEl>
                                          <p:spTgt spid="12294"/>
                                        </p:tgtEl>
                                      </p:cBhvr>
                                    </p:animEffec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499"/>
                                          </p:stCondLst>
                                        </p:cTn>
                                        <p:tgtEl>
                                          <p:spTgt spid="12293"/>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22" presetClass="entr" presetSubtype="4" fill="hold" grpId="0" nodeType="clickEffect">
                                  <p:stCondLst>
                                    <p:cond delay="0"/>
                                  </p:stCondLst>
                                  <p:iterate type="lt">
                                    <p:tmPct val="10000"/>
                                  </p:iterate>
                                  <p:childTnLst>
                                    <p:set>
                                      <p:cBhvr>
                                        <p:cTn id="29" dur="1" fill="hold">
                                          <p:stCondLst>
                                            <p:cond delay="0"/>
                                          </p:stCondLst>
                                        </p:cTn>
                                        <p:tgtEl>
                                          <p:spTgt spid="12295"/>
                                        </p:tgtEl>
                                        <p:attrNameLst>
                                          <p:attrName>style.visibility</p:attrName>
                                        </p:attrNameLst>
                                      </p:cBhvr>
                                      <p:to>
                                        <p:strVal val="visible"/>
                                      </p:to>
                                    </p:set>
                                    <p:animEffect transition="in" filter="wipe(down)">
                                      <p:cBhvr>
                                        <p:cTn id="30" dur="500"/>
                                        <p:tgtEl>
                                          <p:spTgt spid="12295"/>
                                        </p:tgtEl>
                                      </p:cBhvr>
                                    </p:animEffect>
                                  </p:childTnLst>
                                </p:cTn>
                              </p:par>
                            </p:childTnLst>
                          </p:cTn>
                        </p:par>
                      </p:childTnLst>
                    </p:cTn>
                  </p:par>
                  <p:par>
                    <p:cTn id="31" fill="hold">
                      <p:stCondLst>
                        <p:cond delay="indefinite"/>
                      </p:stCondLst>
                      <p:childTnLst>
                        <p:par>
                          <p:cTn id="32" fill="hold">
                            <p:stCondLst>
                              <p:cond delay="0"/>
                            </p:stCondLst>
                            <p:childTnLst>
                              <p:par>
                                <p:cTn id="33" presetID="18" presetClass="entr" presetSubtype="3" fill="hold" grpId="0" nodeType="clickEffect">
                                  <p:stCondLst>
                                    <p:cond delay="0"/>
                                  </p:stCondLst>
                                  <p:childTnLst>
                                    <p:set>
                                      <p:cBhvr>
                                        <p:cTn id="34" dur="1" fill="hold">
                                          <p:stCondLst>
                                            <p:cond delay="0"/>
                                          </p:stCondLst>
                                        </p:cTn>
                                        <p:tgtEl>
                                          <p:spTgt spid="12296"/>
                                        </p:tgtEl>
                                        <p:attrNameLst>
                                          <p:attrName>style.visibility</p:attrName>
                                        </p:attrNameLst>
                                      </p:cBhvr>
                                      <p:to>
                                        <p:strVal val="visible"/>
                                      </p:to>
                                    </p:set>
                                    <p:animEffect transition="in" filter="strips(upRight)">
                                      <p:cBhvr>
                                        <p:cTn id="35" dur="500"/>
                                        <p:tgtEl>
                                          <p:spTgt spid="12296"/>
                                        </p:tgtEl>
                                      </p:cBhvr>
                                    </p:animEffect>
                                  </p:childTnLst>
                                </p:cTn>
                              </p:par>
                            </p:childTnLst>
                          </p:cTn>
                        </p:par>
                      </p:childTnLst>
                    </p:cTn>
                  </p:par>
                  <p:par>
                    <p:cTn id="36" fill="hold">
                      <p:stCondLst>
                        <p:cond delay="indefinite"/>
                      </p:stCondLst>
                      <p:childTnLst>
                        <p:par>
                          <p:cTn id="37" fill="hold">
                            <p:stCondLst>
                              <p:cond delay="0"/>
                            </p:stCondLst>
                            <p:childTnLst>
                              <p:par>
                                <p:cTn id="38" presetID="18" presetClass="entr" presetSubtype="6" fill="hold" nodeType="clickEffect">
                                  <p:stCondLst>
                                    <p:cond delay="0"/>
                                  </p:stCondLst>
                                  <p:childTnLst>
                                    <p:set>
                                      <p:cBhvr>
                                        <p:cTn id="39" dur="1" fill="hold">
                                          <p:stCondLst>
                                            <p:cond delay="0"/>
                                          </p:stCondLst>
                                        </p:cTn>
                                        <p:tgtEl>
                                          <p:spTgt spid="2"/>
                                        </p:tgtEl>
                                        <p:attrNameLst>
                                          <p:attrName>style.visibility</p:attrName>
                                        </p:attrNameLst>
                                      </p:cBhvr>
                                      <p:to>
                                        <p:strVal val="visible"/>
                                      </p:to>
                                    </p:set>
                                    <p:animEffect transition="in" filter="strips(downRight)">
                                      <p:cBhvr>
                                        <p:cTn id="40" dur="500"/>
                                        <p:tgtEl>
                                          <p:spTgt spid="2"/>
                                        </p:tgtEl>
                                      </p:cBhvr>
                                    </p:animEffec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499"/>
                                          </p:stCondLst>
                                        </p:cTn>
                                        <p:tgtEl>
                                          <p:spTgt spid="1230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autoUpdateAnimBg="0"/>
      <p:bldP spid="12291" grpId="0" animBg="1"/>
      <p:bldP spid="12292" grpId="0" autoUpdateAnimBg="0"/>
      <p:bldP spid="12293" grpId="0" autoUpdateAnimBg="0"/>
      <p:bldP spid="12294" grpId="0" animBg="1"/>
      <p:bldP spid="12295" grpId="0" autoUpdateAnimBg="0"/>
      <p:bldP spid="12296" grpId="0" animBg="1" autoUpdateAnimBg="0"/>
      <p:bldP spid="12301" grpId="0"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38" name="Freeform 26"/>
          <p:cNvSpPr>
            <a:spLocks/>
          </p:cNvSpPr>
          <p:nvPr/>
        </p:nvSpPr>
        <p:spPr bwMode="auto">
          <a:xfrm flipV="1">
            <a:off x="3881438" y="3049588"/>
            <a:ext cx="2152650" cy="1851025"/>
          </a:xfrm>
          <a:custGeom>
            <a:avLst/>
            <a:gdLst>
              <a:gd name="T0" fmla="*/ 2147483647 w 1356"/>
              <a:gd name="T1" fmla="*/ 2147483647 h 1166"/>
              <a:gd name="T2" fmla="*/ 2147483647 w 1356"/>
              <a:gd name="T3" fmla="*/ 2147483647 h 1166"/>
              <a:gd name="T4" fmla="*/ 0 w 1356"/>
              <a:gd name="T5" fmla="*/ 0 h 1166"/>
              <a:gd name="T6" fmla="*/ 2147483647 w 1356"/>
              <a:gd name="T7" fmla="*/ 2147483647 h 1166"/>
              <a:gd name="T8" fmla="*/ 2147483647 w 1356"/>
              <a:gd name="T9" fmla="*/ 2147483647 h 1166"/>
              <a:gd name="T10" fmla="*/ 2147483647 w 1356"/>
              <a:gd name="T11" fmla="*/ 2147483647 h 1166"/>
              <a:gd name="T12" fmla="*/ 0 60000 65536"/>
              <a:gd name="T13" fmla="*/ 0 60000 65536"/>
              <a:gd name="T14" fmla="*/ 0 60000 65536"/>
              <a:gd name="T15" fmla="*/ 0 60000 65536"/>
              <a:gd name="T16" fmla="*/ 0 60000 65536"/>
              <a:gd name="T17" fmla="*/ 0 60000 65536"/>
              <a:gd name="T18" fmla="*/ 0 w 1356"/>
              <a:gd name="T19" fmla="*/ 0 h 1166"/>
              <a:gd name="T20" fmla="*/ 1356 w 1356"/>
              <a:gd name="T21" fmla="*/ 1166 h 1166"/>
            </a:gdLst>
            <a:ahLst/>
            <a:cxnLst>
              <a:cxn ang="T12">
                <a:pos x="T0" y="T1"/>
              </a:cxn>
              <a:cxn ang="T13">
                <a:pos x="T2" y="T3"/>
              </a:cxn>
              <a:cxn ang="T14">
                <a:pos x="T4" y="T5"/>
              </a:cxn>
              <a:cxn ang="T15">
                <a:pos x="T6" y="T7"/>
              </a:cxn>
              <a:cxn ang="T16">
                <a:pos x="T8" y="T9"/>
              </a:cxn>
              <a:cxn ang="T17">
                <a:pos x="T10" y="T11"/>
              </a:cxn>
            </a:cxnLst>
            <a:rect l="T18" t="T19" r="T20" b="T21"/>
            <a:pathLst>
              <a:path w="1356" h="1166">
                <a:moveTo>
                  <a:pt x="1345" y="611"/>
                </a:moveTo>
                <a:lnTo>
                  <a:pt x="700" y="11"/>
                </a:lnTo>
                <a:lnTo>
                  <a:pt x="0" y="0"/>
                </a:lnTo>
                <a:lnTo>
                  <a:pt x="11" y="1166"/>
                </a:lnTo>
                <a:lnTo>
                  <a:pt x="1356" y="1166"/>
                </a:lnTo>
                <a:lnTo>
                  <a:pt x="1345" y="611"/>
                </a:lnTo>
                <a:close/>
              </a:path>
            </a:pathLst>
          </a:custGeom>
          <a:solidFill>
            <a:srgbClr val="FF66FF"/>
          </a:solidFill>
          <a:ln w="9525">
            <a:noFill/>
            <a:round/>
            <a:headEnd/>
            <a:tailEnd/>
          </a:ln>
        </p:spPr>
        <p:txBody>
          <a:bodyPr wrap="none" anchor="ctr"/>
          <a:lstStyle/>
          <a:p>
            <a:endParaRPr lang="tr-TR">
              <a:latin typeface="Calibri" pitchFamily="34" charset="0"/>
            </a:endParaRPr>
          </a:p>
        </p:txBody>
      </p:sp>
      <p:sp>
        <p:nvSpPr>
          <p:cNvPr id="13339" name="Freeform 27"/>
          <p:cNvSpPr>
            <a:spLocks/>
          </p:cNvSpPr>
          <p:nvPr/>
        </p:nvSpPr>
        <p:spPr bwMode="auto">
          <a:xfrm flipH="1" flipV="1">
            <a:off x="1728788" y="3032125"/>
            <a:ext cx="2152650" cy="1851025"/>
          </a:xfrm>
          <a:custGeom>
            <a:avLst/>
            <a:gdLst>
              <a:gd name="T0" fmla="*/ 2147483647 w 1356"/>
              <a:gd name="T1" fmla="*/ 2147483647 h 1166"/>
              <a:gd name="T2" fmla="*/ 2147483647 w 1356"/>
              <a:gd name="T3" fmla="*/ 2147483647 h 1166"/>
              <a:gd name="T4" fmla="*/ 0 w 1356"/>
              <a:gd name="T5" fmla="*/ 0 h 1166"/>
              <a:gd name="T6" fmla="*/ 2147483647 w 1356"/>
              <a:gd name="T7" fmla="*/ 2147483647 h 1166"/>
              <a:gd name="T8" fmla="*/ 2147483647 w 1356"/>
              <a:gd name="T9" fmla="*/ 2147483647 h 1166"/>
              <a:gd name="T10" fmla="*/ 2147483647 w 1356"/>
              <a:gd name="T11" fmla="*/ 2147483647 h 1166"/>
              <a:gd name="T12" fmla="*/ 0 60000 65536"/>
              <a:gd name="T13" fmla="*/ 0 60000 65536"/>
              <a:gd name="T14" fmla="*/ 0 60000 65536"/>
              <a:gd name="T15" fmla="*/ 0 60000 65536"/>
              <a:gd name="T16" fmla="*/ 0 60000 65536"/>
              <a:gd name="T17" fmla="*/ 0 60000 65536"/>
              <a:gd name="T18" fmla="*/ 0 w 1356"/>
              <a:gd name="T19" fmla="*/ 0 h 1166"/>
              <a:gd name="T20" fmla="*/ 1356 w 1356"/>
              <a:gd name="T21" fmla="*/ 1166 h 1166"/>
            </a:gdLst>
            <a:ahLst/>
            <a:cxnLst>
              <a:cxn ang="T12">
                <a:pos x="T0" y="T1"/>
              </a:cxn>
              <a:cxn ang="T13">
                <a:pos x="T2" y="T3"/>
              </a:cxn>
              <a:cxn ang="T14">
                <a:pos x="T4" y="T5"/>
              </a:cxn>
              <a:cxn ang="T15">
                <a:pos x="T6" y="T7"/>
              </a:cxn>
              <a:cxn ang="T16">
                <a:pos x="T8" y="T9"/>
              </a:cxn>
              <a:cxn ang="T17">
                <a:pos x="T10" y="T11"/>
              </a:cxn>
            </a:cxnLst>
            <a:rect l="T18" t="T19" r="T20" b="T21"/>
            <a:pathLst>
              <a:path w="1356" h="1166">
                <a:moveTo>
                  <a:pt x="1345" y="611"/>
                </a:moveTo>
                <a:lnTo>
                  <a:pt x="700" y="11"/>
                </a:lnTo>
                <a:lnTo>
                  <a:pt x="0" y="0"/>
                </a:lnTo>
                <a:lnTo>
                  <a:pt x="11" y="1166"/>
                </a:lnTo>
                <a:lnTo>
                  <a:pt x="1356" y="1166"/>
                </a:lnTo>
                <a:lnTo>
                  <a:pt x="1345" y="611"/>
                </a:lnTo>
                <a:close/>
              </a:path>
            </a:pathLst>
          </a:custGeom>
          <a:solidFill>
            <a:schemeClr val="accent1"/>
          </a:solidFill>
          <a:ln w="9525">
            <a:noFill/>
            <a:round/>
            <a:headEnd/>
            <a:tailEnd/>
          </a:ln>
        </p:spPr>
        <p:txBody>
          <a:bodyPr wrap="none" anchor="ctr"/>
          <a:lstStyle/>
          <a:p>
            <a:endParaRPr lang="tr-TR">
              <a:latin typeface="Calibri" pitchFamily="34" charset="0"/>
            </a:endParaRPr>
          </a:p>
        </p:txBody>
      </p:sp>
      <p:sp>
        <p:nvSpPr>
          <p:cNvPr id="13336" name="Freeform 24"/>
          <p:cNvSpPr>
            <a:spLocks/>
          </p:cNvSpPr>
          <p:nvPr/>
        </p:nvSpPr>
        <p:spPr bwMode="auto">
          <a:xfrm>
            <a:off x="3916363" y="1179513"/>
            <a:ext cx="2152650" cy="1851025"/>
          </a:xfrm>
          <a:custGeom>
            <a:avLst/>
            <a:gdLst>
              <a:gd name="T0" fmla="*/ 2147483647 w 1356"/>
              <a:gd name="T1" fmla="*/ 2147483647 h 1166"/>
              <a:gd name="T2" fmla="*/ 2147483647 w 1356"/>
              <a:gd name="T3" fmla="*/ 2147483647 h 1166"/>
              <a:gd name="T4" fmla="*/ 0 w 1356"/>
              <a:gd name="T5" fmla="*/ 0 h 1166"/>
              <a:gd name="T6" fmla="*/ 2147483647 w 1356"/>
              <a:gd name="T7" fmla="*/ 2147483647 h 1166"/>
              <a:gd name="T8" fmla="*/ 2147483647 w 1356"/>
              <a:gd name="T9" fmla="*/ 2147483647 h 1166"/>
              <a:gd name="T10" fmla="*/ 2147483647 w 1356"/>
              <a:gd name="T11" fmla="*/ 2147483647 h 1166"/>
              <a:gd name="T12" fmla="*/ 0 60000 65536"/>
              <a:gd name="T13" fmla="*/ 0 60000 65536"/>
              <a:gd name="T14" fmla="*/ 0 60000 65536"/>
              <a:gd name="T15" fmla="*/ 0 60000 65536"/>
              <a:gd name="T16" fmla="*/ 0 60000 65536"/>
              <a:gd name="T17" fmla="*/ 0 60000 65536"/>
              <a:gd name="T18" fmla="*/ 0 w 1356"/>
              <a:gd name="T19" fmla="*/ 0 h 1166"/>
              <a:gd name="T20" fmla="*/ 1356 w 1356"/>
              <a:gd name="T21" fmla="*/ 1166 h 1166"/>
            </a:gdLst>
            <a:ahLst/>
            <a:cxnLst>
              <a:cxn ang="T12">
                <a:pos x="T0" y="T1"/>
              </a:cxn>
              <a:cxn ang="T13">
                <a:pos x="T2" y="T3"/>
              </a:cxn>
              <a:cxn ang="T14">
                <a:pos x="T4" y="T5"/>
              </a:cxn>
              <a:cxn ang="T15">
                <a:pos x="T6" y="T7"/>
              </a:cxn>
              <a:cxn ang="T16">
                <a:pos x="T8" y="T9"/>
              </a:cxn>
              <a:cxn ang="T17">
                <a:pos x="T10" y="T11"/>
              </a:cxn>
            </a:cxnLst>
            <a:rect l="T18" t="T19" r="T20" b="T21"/>
            <a:pathLst>
              <a:path w="1356" h="1166">
                <a:moveTo>
                  <a:pt x="1345" y="611"/>
                </a:moveTo>
                <a:lnTo>
                  <a:pt x="700" y="11"/>
                </a:lnTo>
                <a:lnTo>
                  <a:pt x="0" y="0"/>
                </a:lnTo>
                <a:lnTo>
                  <a:pt x="11" y="1166"/>
                </a:lnTo>
                <a:lnTo>
                  <a:pt x="1356" y="1166"/>
                </a:lnTo>
                <a:lnTo>
                  <a:pt x="1345" y="611"/>
                </a:lnTo>
                <a:close/>
              </a:path>
            </a:pathLst>
          </a:custGeom>
          <a:solidFill>
            <a:srgbClr val="FFFF99"/>
          </a:solidFill>
          <a:ln w="9525">
            <a:noFill/>
            <a:round/>
            <a:headEnd/>
            <a:tailEnd/>
          </a:ln>
        </p:spPr>
        <p:txBody>
          <a:bodyPr wrap="none" anchor="ctr"/>
          <a:lstStyle/>
          <a:p>
            <a:endParaRPr lang="tr-TR">
              <a:latin typeface="Calibri" pitchFamily="34" charset="0"/>
            </a:endParaRPr>
          </a:p>
        </p:txBody>
      </p:sp>
      <p:sp>
        <p:nvSpPr>
          <p:cNvPr id="13337" name="Freeform 25"/>
          <p:cNvSpPr>
            <a:spLocks/>
          </p:cNvSpPr>
          <p:nvPr/>
        </p:nvSpPr>
        <p:spPr bwMode="auto">
          <a:xfrm flipH="1">
            <a:off x="1741488" y="1179513"/>
            <a:ext cx="2152650" cy="1851025"/>
          </a:xfrm>
          <a:custGeom>
            <a:avLst/>
            <a:gdLst>
              <a:gd name="T0" fmla="*/ 2147483647 w 1356"/>
              <a:gd name="T1" fmla="*/ 2147483647 h 1166"/>
              <a:gd name="T2" fmla="*/ 2147483647 w 1356"/>
              <a:gd name="T3" fmla="*/ 2147483647 h 1166"/>
              <a:gd name="T4" fmla="*/ 0 w 1356"/>
              <a:gd name="T5" fmla="*/ 0 h 1166"/>
              <a:gd name="T6" fmla="*/ 2147483647 w 1356"/>
              <a:gd name="T7" fmla="*/ 2147483647 h 1166"/>
              <a:gd name="T8" fmla="*/ 2147483647 w 1356"/>
              <a:gd name="T9" fmla="*/ 2147483647 h 1166"/>
              <a:gd name="T10" fmla="*/ 2147483647 w 1356"/>
              <a:gd name="T11" fmla="*/ 2147483647 h 1166"/>
              <a:gd name="T12" fmla="*/ 0 60000 65536"/>
              <a:gd name="T13" fmla="*/ 0 60000 65536"/>
              <a:gd name="T14" fmla="*/ 0 60000 65536"/>
              <a:gd name="T15" fmla="*/ 0 60000 65536"/>
              <a:gd name="T16" fmla="*/ 0 60000 65536"/>
              <a:gd name="T17" fmla="*/ 0 60000 65536"/>
              <a:gd name="T18" fmla="*/ 0 w 1356"/>
              <a:gd name="T19" fmla="*/ 0 h 1166"/>
              <a:gd name="T20" fmla="*/ 1356 w 1356"/>
              <a:gd name="T21" fmla="*/ 1166 h 1166"/>
            </a:gdLst>
            <a:ahLst/>
            <a:cxnLst>
              <a:cxn ang="T12">
                <a:pos x="T0" y="T1"/>
              </a:cxn>
              <a:cxn ang="T13">
                <a:pos x="T2" y="T3"/>
              </a:cxn>
              <a:cxn ang="T14">
                <a:pos x="T4" y="T5"/>
              </a:cxn>
              <a:cxn ang="T15">
                <a:pos x="T6" y="T7"/>
              </a:cxn>
              <a:cxn ang="T16">
                <a:pos x="T8" y="T9"/>
              </a:cxn>
              <a:cxn ang="T17">
                <a:pos x="T10" y="T11"/>
              </a:cxn>
            </a:cxnLst>
            <a:rect l="T18" t="T19" r="T20" b="T21"/>
            <a:pathLst>
              <a:path w="1356" h="1166">
                <a:moveTo>
                  <a:pt x="1345" y="611"/>
                </a:moveTo>
                <a:lnTo>
                  <a:pt x="700" y="11"/>
                </a:lnTo>
                <a:lnTo>
                  <a:pt x="0" y="0"/>
                </a:lnTo>
                <a:lnTo>
                  <a:pt x="11" y="1166"/>
                </a:lnTo>
                <a:lnTo>
                  <a:pt x="1356" y="1166"/>
                </a:lnTo>
                <a:lnTo>
                  <a:pt x="1345" y="611"/>
                </a:lnTo>
                <a:close/>
              </a:path>
            </a:pathLst>
          </a:custGeom>
          <a:solidFill>
            <a:srgbClr val="FF0000"/>
          </a:solidFill>
          <a:ln w="9525">
            <a:noFill/>
            <a:round/>
            <a:headEnd/>
            <a:tailEnd/>
          </a:ln>
        </p:spPr>
        <p:txBody>
          <a:bodyPr wrap="none" anchor="ctr"/>
          <a:lstStyle/>
          <a:p>
            <a:endParaRPr lang="tr-TR">
              <a:latin typeface="Calibri" pitchFamily="34" charset="0"/>
            </a:endParaRPr>
          </a:p>
        </p:txBody>
      </p:sp>
      <p:sp>
        <p:nvSpPr>
          <p:cNvPr id="13314" name="Text Box 2"/>
          <p:cNvSpPr txBox="1">
            <a:spLocks noChangeArrowheads="1"/>
          </p:cNvSpPr>
          <p:nvPr/>
        </p:nvSpPr>
        <p:spPr bwMode="auto">
          <a:xfrm>
            <a:off x="76200" y="76200"/>
            <a:ext cx="5648325" cy="366713"/>
          </a:xfrm>
          <a:prstGeom prst="rect">
            <a:avLst/>
          </a:prstGeom>
          <a:noFill/>
          <a:ln w="9525">
            <a:noFill/>
            <a:miter lim="800000"/>
            <a:headEnd/>
            <a:tailEnd/>
          </a:ln>
        </p:spPr>
        <p:txBody>
          <a:bodyPr>
            <a:spAutoFit/>
          </a:bodyPr>
          <a:lstStyle/>
          <a:p>
            <a:pPr>
              <a:spcBef>
                <a:spcPct val="50000"/>
              </a:spcBef>
            </a:pPr>
            <a:r>
              <a:rPr lang="tr-TR" sz="1800" i="1">
                <a:solidFill>
                  <a:srgbClr val="0000FF"/>
                </a:solidFill>
                <a:latin typeface="Calibri" pitchFamily="34" charset="0"/>
              </a:rPr>
              <a:t>x-</a:t>
            </a:r>
            <a:r>
              <a:rPr lang="tr-TR" sz="1800" b="1" i="1">
                <a:solidFill>
                  <a:srgbClr val="FF0000"/>
                </a:solidFill>
                <a:latin typeface="Calibri" pitchFamily="34" charset="0"/>
              </a:rPr>
              <a:t>  </a:t>
            </a:r>
            <a:r>
              <a:rPr lang="tr-TR" sz="1800" b="1">
                <a:solidFill>
                  <a:srgbClr val="0000FF"/>
                </a:solidFill>
                <a:latin typeface="Calibri" pitchFamily="34" charset="0"/>
              </a:rPr>
              <a:t>ve</a:t>
            </a:r>
            <a:r>
              <a:rPr lang="tr-TR" sz="1800" b="1" i="1">
                <a:solidFill>
                  <a:srgbClr val="0000FF"/>
                </a:solidFill>
                <a:latin typeface="Calibri" pitchFamily="34" charset="0"/>
              </a:rPr>
              <a:t>  </a:t>
            </a:r>
            <a:r>
              <a:rPr lang="tr-TR" sz="1800" i="1">
                <a:solidFill>
                  <a:srgbClr val="0000FF"/>
                </a:solidFill>
                <a:latin typeface="Calibri" pitchFamily="34" charset="0"/>
              </a:rPr>
              <a:t>y- </a:t>
            </a:r>
            <a:r>
              <a:rPr lang="tr-TR" sz="1800" b="1">
                <a:solidFill>
                  <a:srgbClr val="0000FF"/>
                </a:solidFill>
                <a:latin typeface="Calibri" pitchFamily="34" charset="0"/>
              </a:rPr>
              <a:t>eksenleri düzlemi dört bölgeye ayırır.</a:t>
            </a:r>
            <a:endParaRPr lang="tr-TR" sz="1800" b="1" i="1">
              <a:solidFill>
                <a:srgbClr val="FF0000"/>
              </a:solidFill>
              <a:latin typeface="Calibri" pitchFamily="34" charset="0"/>
            </a:endParaRPr>
          </a:p>
        </p:txBody>
      </p:sp>
      <p:sp>
        <p:nvSpPr>
          <p:cNvPr id="13315" name="Line 3"/>
          <p:cNvSpPr>
            <a:spLocks noChangeShapeType="1"/>
          </p:cNvSpPr>
          <p:nvPr/>
        </p:nvSpPr>
        <p:spPr bwMode="auto">
          <a:xfrm flipV="1">
            <a:off x="1524000" y="3032125"/>
            <a:ext cx="4800600" cy="0"/>
          </a:xfrm>
          <a:prstGeom prst="line">
            <a:avLst/>
          </a:prstGeom>
          <a:noFill/>
          <a:ln w="9525">
            <a:solidFill>
              <a:schemeClr val="tx1"/>
            </a:solidFill>
            <a:round/>
            <a:headEnd/>
            <a:tailEnd type="triangle" w="med" len="med"/>
          </a:ln>
        </p:spPr>
        <p:txBody>
          <a:bodyPr wrap="none" anchor="ctr"/>
          <a:lstStyle/>
          <a:p>
            <a:endParaRPr lang="tr-TR">
              <a:latin typeface="Calibri" pitchFamily="34" charset="0"/>
            </a:endParaRPr>
          </a:p>
        </p:txBody>
      </p:sp>
      <p:sp>
        <p:nvSpPr>
          <p:cNvPr id="13316" name="Text Box 4"/>
          <p:cNvSpPr txBox="1">
            <a:spLocks noChangeArrowheads="1"/>
          </p:cNvSpPr>
          <p:nvPr/>
        </p:nvSpPr>
        <p:spPr bwMode="auto">
          <a:xfrm>
            <a:off x="6248400" y="2940050"/>
            <a:ext cx="381000" cy="396875"/>
          </a:xfrm>
          <a:prstGeom prst="rect">
            <a:avLst/>
          </a:prstGeom>
          <a:noFill/>
          <a:ln w="9525">
            <a:noFill/>
            <a:miter lim="800000"/>
            <a:headEnd/>
            <a:tailEnd/>
          </a:ln>
        </p:spPr>
        <p:txBody>
          <a:bodyPr>
            <a:spAutoFit/>
          </a:bodyPr>
          <a:lstStyle/>
          <a:p>
            <a:pPr>
              <a:spcBef>
                <a:spcPct val="50000"/>
              </a:spcBef>
            </a:pPr>
            <a:r>
              <a:rPr lang="en-AU" sz="2000" i="1">
                <a:latin typeface="Calibri" pitchFamily="34" charset="0"/>
              </a:rPr>
              <a:t>x</a:t>
            </a:r>
          </a:p>
        </p:txBody>
      </p:sp>
      <p:sp>
        <p:nvSpPr>
          <p:cNvPr id="13317" name="Text Box 5"/>
          <p:cNvSpPr txBox="1">
            <a:spLocks noChangeArrowheads="1"/>
          </p:cNvSpPr>
          <p:nvPr/>
        </p:nvSpPr>
        <p:spPr bwMode="auto">
          <a:xfrm>
            <a:off x="3990975" y="457200"/>
            <a:ext cx="504825" cy="396875"/>
          </a:xfrm>
          <a:prstGeom prst="rect">
            <a:avLst/>
          </a:prstGeom>
          <a:noFill/>
          <a:ln w="9525">
            <a:noFill/>
            <a:miter lim="800000"/>
            <a:headEnd/>
            <a:tailEnd/>
          </a:ln>
        </p:spPr>
        <p:txBody>
          <a:bodyPr>
            <a:spAutoFit/>
          </a:bodyPr>
          <a:lstStyle/>
          <a:p>
            <a:pPr>
              <a:spcBef>
                <a:spcPct val="50000"/>
              </a:spcBef>
            </a:pPr>
            <a:r>
              <a:rPr lang="en-AU" sz="2000" i="1">
                <a:latin typeface="Calibri" pitchFamily="34" charset="0"/>
              </a:rPr>
              <a:t>y</a:t>
            </a:r>
          </a:p>
        </p:txBody>
      </p:sp>
      <p:sp>
        <p:nvSpPr>
          <p:cNvPr id="13318" name="Line 6"/>
          <p:cNvSpPr>
            <a:spLocks noChangeShapeType="1"/>
          </p:cNvSpPr>
          <p:nvPr/>
        </p:nvSpPr>
        <p:spPr bwMode="auto">
          <a:xfrm flipV="1">
            <a:off x="3886200" y="1050925"/>
            <a:ext cx="0" cy="4038600"/>
          </a:xfrm>
          <a:prstGeom prst="line">
            <a:avLst/>
          </a:prstGeom>
          <a:noFill/>
          <a:ln w="9525">
            <a:solidFill>
              <a:schemeClr val="tx1"/>
            </a:solidFill>
            <a:round/>
            <a:headEnd/>
            <a:tailEnd type="triangle" w="med" len="med"/>
          </a:ln>
        </p:spPr>
        <p:txBody>
          <a:bodyPr wrap="none" anchor="ctr"/>
          <a:lstStyle/>
          <a:p>
            <a:endParaRPr lang="tr-TR">
              <a:latin typeface="Calibri" pitchFamily="34" charset="0"/>
            </a:endParaRPr>
          </a:p>
        </p:txBody>
      </p:sp>
      <p:grpSp>
        <p:nvGrpSpPr>
          <p:cNvPr id="2" name="Group 16"/>
          <p:cNvGrpSpPr>
            <a:grpSpLocks/>
          </p:cNvGrpSpPr>
          <p:nvPr/>
        </p:nvGrpSpPr>
        <p:grpSpPr bwMode="auto">
          <a:xfrm>
            <a:off x="3592513" y="2973388"/>
            <a:ext cx="381000" cy="396875"/>
            <a:chOff x="2026" y="1643"/>
            <a:chExt cx="240" cy="250"/>
          </a:xfrm>
        </p:grpSpPr>
        <p:sp>
          <p:nvSpPr>
            <p:cNvPr id="24599" name="Text Box 12"/>
            <p:cNvSpPr txBox="1">
              <a:spLocks noChangeArrowheads="1"/>
            </p:cNvSpPr>
            <p:nvPr/>
          </p:nvSpPr>
          <p:spPr bwMode="auto">
            <a:xfrm>
              <a:off x="2026" y="1643"/>
              <a:ext cx="240" cy="250"/>
            </a:xfrm>
            <a:prstGeom prst="rect">
              <a:avLst/>
            </a:prstGeom>
            <a:noFill/>
            <a:ln w="9525">
              <a:noFill/>
              <a:miter lim="800000"/>
              <a:headEnd/>
              <a:tailEnd/>
            </a:ln>
          </p:spPr>
          <p:txBody>
            <a:bodyPr>
              <a:spAutoFit/>
            </a:bodyPr>
            <a:lstStyle/>
            <a:p>
              <a:pPr>
                <a:spcBef>
                  <a:spcPct val="50000"/>
                </a:spcBef>
              </a:pPr>
              <a:r>
                <a:rPr lang="en-AU" sz="2000">
                  <a:latin typeface="Calibri" pitchFamily="34" charset="0"/>
                </a:rPr>
                <a:t>O</a:t>
              </a:r>
              <a:endParaRPr lang="en-AU" sz="2000" i="1">
                <a:latin typeface="Calibri" pitchFamily="34" charset="0"/>
              </a:endParaRPr>
            </a:p>
          </p:txBody>
        </p:sp>
        <p:sp>
          <p:nvSpPr>
            <p:cNvPr id="24600" name="Oval 13"/>
            <p:cNvSpPr>
              <a:spLocks noChangeArrowheads="1"/>
            </p:cNvSpPr>
            <p:nvPr/>
          </p:nvSpPr>
          <p:spPr bwMode="auto">
            <a:xfrm>
              <a:off x="2186" y="1647"/>
              <a:ext cx="48" cy="48"/>
            </a:xfrm>
            <a:prstGeom prst="ellipse">
              <a:avLst/>
            </a:prstGeom>
            <a:solidFill>
              <a:srgbClr val="FFFF99"/>
            </a:solidFill>
            <a:ln w="9525">
              <a:solidFill>
                <a:srgbClr val="FF0000"/>
              </a:solidFill>
              <a:round/>
              <a:headEnd/>
              <a:tailEnd/>
            </a:ln>
          </p:spPr>
          <p:txBody>
            <a:bodyPr wrap="none" anchor="ctr"/>
            <a:lstStyle/>
            <a:p>
              <a:endParaRPr lang="tr-TR">
                <a:latin typeface="Calibri" pitchFamily="34" charset="0"/>
              </a:endParaRPr>
            </a:p>
          </p:txBody>
        </p:sp>
      </p:grpSp>
      <p:grpSp>
        <p:nvGrpSpPr>
          <p:cNvPr id="3" name="Group 19"/>
          <p:cNvGrpSpPr>
            <a:grpSpLocks/>
          </p:cNvGrpSpPr>
          <p:nvPr/>
        </p:nvGrpSpPr>
        <p:grpSpPr bwMode="auto">
          <a:xfrm>
            <a:off x="4164013" y="2986088"/>
            <a:ext cx="304800" cy="403225"/>
            <a:chOff x="2386" y="1651"/>
            <a:chExt cx="192" cy="254"/>
          </a:xfrm>
        </p:grpSpPr>
        <p:sp>
          <p:nvSpPr>
            <p:cNvPr id="24597" name="Oval 14"/>
            <p:cNvSpPr>
              <a:spLocks noChangeArrowheads="1"/>
            </p:cNvSpPr>
            <p:nvPr/>
          </p:nvSpPr>
          <p:spPr bwMode="auto">
            <a:xfrm flipH="1" flipV="1">
              <a:off x="2411" y="1651"/>
              <a:ext cx="48" cy="48"/>
            </a:xfrm>
            <a:prstGeom prst="ellipse">
              <a:avLst/>
            </a:prstGeom>
            <a:solidFill>
              <a:srgbClr val="FFFF99"/>
            </a:solidFill>
            <a:ln w="9525">
              <a:solidFill>
                <a:srgbClr val="FF0000"/>
              </a:solidFill>
              <a:round/>
              <a:headEnd/>
              <a:tailEnd/>
            </a:ln>
          </p:spPr>
          <p:txBody>
            <a:bodyPr wrap="none" anchor="ctr"/>
            <a:lstStyle/>
            <a:p>
              <a:endParaRPr lang="tr-TR">
                <a:latin typeface="Calibri" pitchFamily="34" charset="0"/>
              </a:endParaRPr>
            </a:p>
          </p:txBody>
        </p:sp>
        <p:sp>
          <p:nvSpPr>
            <p:cNvPr id="24598" name="Text Box 17"/>
            <p:cNvSpPr txBox="1">
              <a:spLocks noChangeArrowheads="1"/>
            </p:cNvSpPr>
            <p:nvPr/>
          </p:nvSpPr>
          <p:spPr bwMode="auto">
            <a:xfrm>
              <a:off x="2386" y="1655"/>
              <a:ext cx="192" cy="250"/>
            </a:xfrm>
            <a:prstGeom prst="rect">
              <a:avLst/>
            </a:prstGeom>
            <a:noFill/>
            <a:ln w="9525">
              <a:noFill/>
              <a:miter lim="800000"/>
              <a:headEnd/>
              <a:tailEnd/>
            </a:ln>
          </p:spPr>
          <p:txBody>
            <a:bodyPr>
              <a:spAutoFit/>
            </a:bodyPr>
            <a:lstStyle/>
            <a:p>
              <a:pPr>
                <a:spcBef>
                  <a:spcPct val="50000"/>
                </a:spcBef>
              </a:pPr>
              <a:r>
                <a:rPr lang="en-AU" sz="2000">
                  <a:latin typeface="Calibri" pitchFamily="34" charset="0"/>
                </a:rPr>
                <a:t>1</a:t>
              </a:r>
            </a:p>
          </p:txBody>
        </p:sp>
      </p:grpSp>
      <p:grpSp>
        <p:nvGrpSpPr>
          <p:cNvPr id="4" name="Group 20"/>
          <p:cNvGrpSpPr>
            <a:grpSpLocks/>
          </p:cNvGrpSpPr>
          <p:nvPr/>
        </p:nvGrpSpPr>
        <p:grpSpPr bwMode="auto">
          <a:xfrm>
            <a:off x="3598863" y="2427288"/>
            <a:ext cx="320675" cy="396875"/>
            <a:chOff x="2030" y="1299"/>
            <a:chExt cx="202" cy="250"/>
          </a:xfrm>
        </p:grpSpPr>
        <p:sp>
          <p:nvSpPr>
            <p:cNvPr id="24595" name="Oval 15"/>
            <p:cNvSpPr>
              <a:spLocks noChangeArrowheads="1"/>
            </p:cNvSpPr>
            <p:nvPr/>
          </p:nvSpPr>
          <p:spPr bwMode="auto">
            <a:xfrm flipH="1">
              <a:off x="2185" y="1414"/>
              <a:ext cx="47" cy="48"/>
            </a:xfrm>
            <a:prstGeom prst="ellipse">
              <a:avLst/>
            </a:prstGeom>
            <a:solidFill>
              <a:srgbClr val="FFFF99"/>
            </a:solidFill>
            <a:ln w="9525">
              <a:solidFill>
                <a:srgbClr val="FF0000"/>
              </a:solidFill>
              <a:round/>
              <a:headEnd/>
              <a:tailEnd/>
            </a:ln>
          </p:spPr>
          <p:txBody>
            <a:bodyPr wrap="none" anchor="ctr"/>
            <a:lstStyle/>
            <a:p>
              <a:endParaRPr lang="tr-TR">
                <a:latin typeface="Calibri" pitchFamily="34" charset="0"/>
              </a:endParaRPr>
            </a:p>
          </p:txBody>
        </p:sp>
        <p:sp>
          <p:nvSpPr>
            <p:cNvPr id="24596" name="Text Box 18"/>
            <p:cNvSpPr txBox="1">
              <a:spLocks noChangeArrowheads="1"/>
            </p:cNvSpPr>
            <p:nvPr/>
          </p:nvSpPr>
          <p:spPr bwMode="auto">
            <a:xfrm>
              <a:off x="2030" y="1299"/>
              <a:ext cx="192" cy="250"/>
            </a:xfrm>
            <a:prstGeom prst="rect">
              <a:avLst/>
            </a:prstGeom>
            <a:noFill/>
            <a:ln w="9525">
              <a:noFill/>
              <a:miter lim="800000"/>
              <a:headEnd/>
              <a:tailEnd/>
            </a:ln>
          </p:spPr>
          <p:txBody>
            <a:bodyPr>
              <a:spAutoFit/>
            </a:bodyPr>
            <a:lstStyle/>
            <a:p>
              <a:pPr>
                <a:spcBef>
                  <a:spcPct val="50000"/>
                </a:spcBef>
              </a:pPr>
              <a:r>
                <a:rPr lang="en-AU" sz="2000">
                  <a:latin typeface="Calibri" pitchFamily="34" charset="0"/>
                </a:rPr>
                <a:t>1</a:t>
              </a:r>
            </a:p>
          </p:txBody>
        </p:sp>
      </p:grpSp>
      <p:sp>
        <p:nvSpPr>
          <p:cNvPr id="13333" name="Text Box 21"/>
          <p:cNvSpPr txBox="1">
            <a:spLocks noChangeArrowheads="1"/>
          </p:cNvSpPr>
          <p:nvPr/>
        </p:nvSpPr>
        <p:spPr bwMode="auto">
          <a:xfrm>
            <a:off x="250825" y="5467350"/>
            <a:ext cx="8713788" cy="641350"/>
          </a:xfrm>
          <a:prstGeom prst="rect">
            <a:avLst/>
          </a:prstGeom>
          <a:noFill/>
          <a:ln w="9525">
            <a:noFill/>
            <a:miter lim="800000"/>
            <a:headEnd/>
            <a:tailEnd/>
          </a:ln>
        </p:spPr>
        <p:txBody>
          <a:bodyPr>
            <a:spAutoFit/>
          </a:bodyPr>
          <a:lstStyle/>
          <a:p>
            <a:pPr>
              <a:spcBef>
                <a:spcPct val="50000"/>
              </a:spcBef>
            </a:pPr>
            <a:r>
              <a:rPr lang="tr-TR" sz="1800" b="1">
                <a:solidFill>
                  <a:srgbClr val="0000FF"/>
                </a:solidFill>
                <a:latin typeface="Calibri" pitchFamily="34" charset="0"/>
              </a:rPr>
              <a:t>Bu bölgelerden her birine bir </a:t>
            </a:r>
            <a:r>
              <a:rPr lang="tr-TR" sz="1800" b="1">
                <a:solidFill>
                  <a:srgbClr val="FF0000"/>
                </a:solidFill>
                <a:latin typeface="Calibri" pitchFamily="34" charset="0"/>
              </a:rPr>
              <a:t>çeyrek düzlem </a:t>
            </a:r>
            <a:r>
              <a:rPr lang="tr-TR" sz="1800" b="1">
                <a:solidFill>
                  <a:srgbClr val="0000FF"/>
                </a:solidFill>
                <a:latin typeface="Calibri" pitchFamily="34" charset="0"/>
              </a:rPr>
              <a:t>ya da </a:t>
            </a:r>
            <a:r>
              <a:rPr lang="tr-TR" sz="1800" b="1">
                <a:solidFill>
                  <a:srgbClr val="FF0000"/>
                </a:solidFill>
                <a:latin typeface="Calibri" pitchFamily="34" charset="0"/>
              </a:rPr>
              <a:t>kadran  </a:t>
            </a:r>
            <a:r>
              <a:rPr lang="tr-TR" sz="1800" b="1">
                <a:solidFill>
                  <a:srgbClr val="0000FF"/>
                </a:solidFill>
                <a:latin typeface="Calibri" pitchFamily="34" charset="0"/>
              </a:rPr>
              <a:t>denir. Çeyrek düzlemler şekilde görüldüğü gibi numaralanırlar.</a:t>
            </a:r>
            <a:endParaRPr lang="tr-TR" sz="1800" b="1" i="1">
              <a:solidFill>
                <a:srgbClr val="FF0000"/>
              </a:solidFill>
              <a:latin typeface="Calibri" pitchFamily="34" charset="0"/>
            </a:endParaRPr>
          </a:p>
        </p:txBody>
      </p:sp>
      <p:sp>
        <p:nvSpPr>
          <p:cNvPr id="13334" name="Text Box 22"/>
          <p:cNvSpPr txBox="1">
            <a:spLocks noChangeArrowheads="1"/>
          </p:cNvSpPr>
          <p:nvPr/>
        </p:nvSpPr>
        <p:spPr bwMode="auto">
          <a:xfrm>
            <a:off x="4572000" y="1889125"/>
            <a:ext cx="533400" cy="457200"/>
          </a:xfrm>
          <a:prstGeom prst="rect">
            <a:avLst/>
          </a:prstGeom>
          <a:noFill/>
          <a:ln w="9525">
            <a:noFill/>
            <a:miter lim="800000"/>
            <a:headEnd/>
            <a:tailEnd/>
          </a:ln>
        </p:spPr>
        <p:txBody>
          <a:bodyPr>
            <a:spAutoFit/>
          </a:bodyPr>
          <a:lstStyle/>
          <a:p>
            <a:pPr>
              <a:spcBef>
                <a:spcPct val="50000"/>
              </a:spcBef>
            </a:pPr>
            <a:r>
              <a:rPr lang="en-AU" b="1">
                <a:latin typeface="Calibri" pitchFamily="34" charset="0"/>
              </a:rPr>
              <a:t>I</a:t>
            </a:r>
          </a:p>
        </p:txBody>
      </p:sp>
      <p:sp>
        <p:nvSpPr>
          <p:cNvPr id="13335" name="Text Box 23"/>
          <p:cNvSpPr txBox="1">
            <a:spLocks noChangeArrowheads="1"/>
          </p:cNvSpPr>
          <p:nvPr/>
        </p:nvSpPr>
        <p:spPr bwMode="auto">
          <a:xfrm>
            <a:off x="2743200" y="1889125"/>
            <a:ext cx="533400" cy="457200"/>
          </a:xfrm>
          <a:prstGeom prst="rect">
            <a:avLst/>
          </a:prstGeom>
          <a:noFill/>
          <a:ln w="9525">
            <a:noFill/>
            <a:miter lim="800000"/>
            <a:headEnd/>
            <a:tailEnd/>
          </a:ln>
        </p:spPr>
        <p:txBody>
          <a:bodyPr>
            <a:spAutoFit/>
          </a:bodyPr>
          <a:lstStyle/>
          <a:p>
            <a:pPr>
              <a:spcBef>
                <a:spcPct val="50000"/>
              </a:spcBef>
            </a:pPr>
            <a:r>
              <a:rPr lang="en-AU" b="1">
                <a:latin typeface="Calibri" pitchFamily="34" charset="0"/>
              </a:rPr>
              <a:t>II</a:t>
            </a:r>
          </a:p>
        </p:txBody>
      </p:sp>
      <p:sp>
        <p:nvSpPr>
          <p:cNvPr id="13340" name="Text Box 28"/>
          <p:cNvSpPr txBox="1">
            <a:spLocks noChangeArrowheads="1"/>
          </p:cNvSpPr>
          <p:nvPr/>
        </p:nvSpPr>
        <p:spPr bwMode="auto">
          <a:xfrm>
            <a:off x="2743200" y="3565525"/>
            <a:ext cx="609600" cy="457200"/>
          </a:xfrm>
          <a:prstGeom prst="rect">
            <a:avLst/>
          </a:prstGeom>
          <a:noFill/>
          <a:ln w="9525">
            <a:noFill/>
            <a:miter lim="800000"/>
            <a:headEnd/>
            <a:tailEnd/>
          </a:ln>
        </p:spPr>
        <p:txBody>
          <a:bodyPr>
            <a:spAutoFit/>
          </a:bodyPr>
          <a:lstStyle/>
          <a:p>
            <a:pPr>
              <a:spcBef>
                <a:spcPct val="50000"/>
              </a:spcBef>
            </a:pPr>
            <a:r>
              <a:rPr lang="en-AU" b="1">
                <a:latin typeface="Calibri" pitchFamily="34" charset="0"/>
              </a:rPr>
              <a:t>III</a:t>
            </a:r>
          </a:p>
        </p:txBody>
      </p:sp>
      <p:sp>
        <p:nvSpPr>
          <p:cNvPr id="13341" name="Text Box 29"/>
          <p:cNvSpPr txBox="1">
            <a:spLocks noChangeArrowheads="1"/>
          </p:cNvSpPr>
          <p:nvPr/>
        </p:nvSpPr>
        <p:spPr bwMode="auto">
          <a:xfrm>
            <a:off x="4495800" y="3565525"/>
            <a:ext cx="762000" cy="457200"/>
          </a:xfrm>
          <a:prstGeom prst="rect">
            <a:avLst/>
          </a:prstGeom>
          <a:noFill/>
          <a:ln w="9525">
            <a:noFill/>
            <a:miter lim="800000"/>
            <a:headEnd/>
            <a:tailEnd/>
          </a:ln>
        </p:spPr>
        <p:txBody>
          <a:bodyPr>
            <a:spAutoFit/>
          </a:bodyPr>
          <a:lstStyle/>
          <a:p>
            <a:pPr>
              <a:spcBef>
                <a:spcPct val="50000"/>
              </a:spcBef>
            </a:pPr>
            <a:r>
              <a:rPr lang="en-AU" b="1">
                <a:latin typeface="Calibri" pitchFamily="34" charset="0"/>
              </a:rPr>
              <a:t>IV</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lt">
                                    <p:tmPct val="10000"/>
                                  </p:iterate>
                                  <p:childTnLst>
                                    <p:set>
                                      <p:cBhvr>
                                        <p:cTn id="6" dur="1" fill="hold">
                                          <p:stCondLst>
                                            <p:cond delay="0"/>
                                          </p:stCondLst>
                                        </p:cTn>
                                        <p:tgtEl>
                                          <p:spTgt spid="13314"/>
                                        </p:tgtEl>
                                        <p:attrNameLst>
                                          <p:attrName>style.visibility</p:attrName>
                                        </p:attrNameLst>
                                      </p:cBhvr>
                                      <p:to>
                                        <p:strVal val="visible"/>
                                      </p:to>
                                    </p:set>
                                    <p:animEffect transition="in" filter="wipe(left)">
                                      <p:cBhvr>
                                        <p:cTn id="7" dur="500"/>
                                        <p:tgtEl>
                                          <p:spTgt spid="1331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3315"/>
                                        </p:tgtEl>
                                        <p:attrNameLst>
                                          <p:attrName>style.visibility</p:attrName>
                                        </p:attrNameLst>
                                      </p:cBhvr>
                                      <p:to>
                                        <p:strVal val="visible"/>
                                      </p:to>
                                    </p:set>
                                    <p:animEffect transition="in" filter="wipe(left)">
                                      <p:cBhvr>
                                        <p:cTn id="12" dur="500"/>
                                        <p:tgtEl>
                                          <p:spTgt spid="13315"/>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499"/>
                                          </p:stCondLst>
                                        </p:cTn>
                                        <p:tgtEl>
                                          <p:spTgt spid="1331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22" presetClass="entr" presetSubtype="4" fill="hold" grpId="0" nodeType="clickEffect">
                                  <p:stCondLst>
                                    <p:cond delay="0"/>
                                  </p:stCondLst>
                                  <p:childTnLst>
                                    <p:set>
                                      <p:cBhvr>
                                        <p:cTn id="20" dur="1" fill="hold">
                                          <p:stCondLst>
                                            <p:cond delay="0"/>
                                          </p:stCondLst>
                                        </p:cTn>
                                        <p:tgtEl>
                                          <p:spTgt spid="13318"/>
                                        </p:tgtEl>
                                        <p:attrNameLst>
                                          <p:attrName>style.visibility</p:attrName>
                                        </p:attrNameLst>
                                      </p:cBhvr>
                                      <p:to>
                                        <p:strVal val="visible"/>
                                      </p:to>
                                    </p:set>
                                    <p:animEffect transition="in" filter="wipe(down)">
                                      <p:cBhvr>
                                        <p:cTn id="21" dur="500"/>
                                        <p:tgtEl>
                                          <p:spTgt spid="13318"/>
                                        </p:tgtEl>
                                      </p:cBhvr>
                                    </p:animEffec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499"/>
                                          </p:stCondLst>
                                        </p:cTn>
                                        <p:tgtEl>
                                          <p:spTgt spid="13317"/>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nodeType="clickEffect">
                                  <p:stCondLst>
                                    <p:cond delay="0"/>
                                  </p:stCondLst>
                                  <p:childTnLst>
                                    <p:set>
                                      <p:cBhvr>
                                        <p:cTn id="29" dur="1" fill="hold">
                                          <p:stCondLst>
                                            <p:cond delay="499"/>
                                          </p:stCondLst>
                                        </p:cTn>
                                        <p:tgtEl>
                                          <p:spTgt spid="2"/>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nodeType="clickEffect">
                                  <p:stCondLst>
                                    <p:cond delay="0"/>
                                  </p:stCondLst>
                                  <p:childTnLst>
                                    <p:set>
                                      <p:cBhvr>
                                        <p:cTn id="33" dur="1" fill="hold">
                                          <p:stCondLst>
                                            <p:cond delay="499"/>
                                          </p:stCondLst>
                                        </p:cTn>
                                        <p:tgtEl>
                                          <p:spTgt spid="3"/>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nodeType="clickEffect">
                                  <p:stCondLst>
                                    <p:cond delay="0"/>
                                  </p:stCondLst>
                                  <p:childTnLst>
                                    <p:set>
                                      <p:cBhvr>
                                        <p:cTn id="37" dur="1" fill="hold">
                                          <p:stCondLst>
                                            <p:cond delay="499"/>
                                          </p:stCondLst>
                                        </p:cTn>
                                        <p:tgtEl>
                                          <p:spTgt spid="4"/>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23" presetClass="entr" presetSubtype="16" fill="hold" grpId="0" nodeType="clickEffect">
                                  <p:stCondLst>
                                    <p:cond delay="0"/>
                                  </p:stCondLst>
                                  <p:childTnLst>
                                    <p:set>
                                      <p:cBhvr>
                                        <p:cTn id="41" dur="1" fill="hold">
                                          <p:stCondLst>
                                            <p:cond delay="0"/>
                                          </p:stCondLst>
                                        </p:cTn>
                                        <p:tgtEl>
                                          <p:spTgt spid="13336"/>
                                        </p:tgtEl>
                                        <p:attrNameLst>
                                          <p:attrName>style.visibility</p:attrName>
                                        </p:attrNameLst>
                                      </p:cBhvr>
                                      <p:to>
                                        <p:strVal val="visible"/>
                                      </p:to>
                                    </p:set>
                                    <p:anim calcmode="lin" valueType="num">
                                      <p:cBhvr>
                                        <p:cTn id="42" dur="500" fill="hold"/>
                                        <p:tgtEl>
                                          <p:spTgt spid="13336"/>
                                        </p:tgtEl>
                                        <p:attrNameLst>
                                          <p:attrName>ppt_w</p:attrName>
                                        </p:attrNameLst>
                                      </p:cBhvr>
                                      <p:tavLst>
                                        <p:tav tm="0">
                                          <p:val>
                                            <p:fltVal val="0"/>
                                          </p:val>
                                        </p:tav>
                                        <p:tav tm="100000">
                                          <p:val>
                                            <p:strVal val="#ppt_w"/>
                                          </p:val>
                                        </p:tav>
                                      </p:tavLst>
                                    </p:anim>
                                    <p:anim calcmode="lin" valueType="num">
                                      <p:cBhvr>
                                        <p:cTn id="43" dur="500" fill="hold"/>
                                        <p:tgtEl>
                                          <p:spTgt spid="13336"/>
                                        </p:tgtEl>
                                        <p:attrNameLst>
                                          <p:attrName>ppt_h</p:attrName>
                                        </p:attrNameLst>
                                      </p:cBhvr>
                                      <p:tavLst>
                                        <p:tav tm="0">
                                          <p:val>
                                            <p:fltVal val="0"/>
                                          </p:val>
                                        </p:tav>
                                        <p:tav tm="100000">
                                          <p:val>
                                            <p:strVal val="#ppt_h"/>
                                          </p:val>
                                        </p:tav>
                                      </p:tavLst>
                                    </p:anim>
                                  </p:childTnLst>
                                </p:cTn>
                              </p:par>
                            </p:childTnLst>
                          </p:cTn>
                        </p:par>
                      </p:childTnLst>
                    </p:cTn>
                  </p:par>
                  <p:par>
                    <p:cTn id="44" fill="hold">
                      <p:stCondLst>
                        <p:cond delay="indefinite"/>
                      </p:stCondLst>
                      <p:childTnLst>
                        <p:par>
                          <p:cTn id="45" fill="hold">
                            <p:stCondLst>
                              <p:cond delay="0"/>
                            </p:stCondLst>
                            <p:childTnLst>
                              <p:par>
                                <p:cTn id="46" presetID="23" presetClass="entr" presetSubtype="16" fill="hold" grpId="0" nodeType="clickEffect">
                                  <p:stCondLst>
                                    <p:cond delay="0"/>
                                  </p:stCondLst>
                                  <p:childTnLst>
                                    <p:set>
                                      <p:cBhvr>
                                        <p:cTn id="47" dur="1" fill="hold">
                                          <p:stCondLst>
                                            <p:cond delay="0"/>
                                          </p:stCondLst>
                                        </p:cTn>
                                        <p:tgtEl>
                                          <p:spTgt spid="13337"/>
                                        </p:tgtEl>
                                        <p:attrNameLst>
                                          <p:attrName>style.visibility</p:attrName>
                                        </p:attrNameLst>
                                      </p:cBhvr>
                                      <p:to>
                                        <p:strVal val="visible"/>
                                      </p:to>
                                    </p:set>
                                    <p:anim calcmode="lin" valueType="num">
                                      <p:cBhvr>
                                        <p:cTn id="48" dur="500" fill="hold"/>
                                        <p:tgtEl>
                                          <p:spTgt spid="13337"/>
                                        </p:tgtEl>
                                        <p:attrNameLst>
                                          <p:attrName>ppt_w</p:attrName>
                                        </p:attrNameLst>
                                      </p:cBhvr>
                                      <p:tavLst>
                                        <p:tav tm="0">
                                          <p:val>
                                            <p:fltVal val="0"/>
                                          </p:val>
                                        </p:tav>
                                        <p:tav tm="100000">
                                          <p:val>
                                            <p:strVal val="#ppt_w"/>
                                          </p:val>
                                        </p:tav>
                                      </p:tavLst>
                                    </p:anim>
                                    <p:anim calcmode="lin" valueType="num">
                                      <p:cBhvr>
                                        <p:cTn id="49" dur="500" fill="hold"/>
                                        <p:tgtEl>
                                          <p:spTgt spid="13337"/>
                                        </p:tgtEl>
                                        <p:attrNameLst>
                                          <p:attrName>ppt_h</p:attrName>
                                        </p:attrNameLst>
                                      </p:cBhvr>
                                      <p:tavLst>
                                        <p:tav tm="0">
                                          <p:val>
                                            <p:fltVal val="0"/>
                                          </p:val>
                                        </p:tav>
                                        <p:tav tm="100000">
                                          <p:val>
                                            <p:strVal val="#ppt_h"/>
                                          </p:val>
                                        </p:tav>
                                      </p:tavLst>
                                    </p:anim>
                                  </p:childTnLst>
                                </p:cTn>
                              </p:par>
                            </p:childTnLst>
                          </p:cTn>
                        </p:par>
                      </p:childTnLst>
                    </p:cTn>
                  </p:par>
                  <p:par>
                    <p:cTn id="50" fill="hold">
                      <p:stCondLst>
                        <p:cond delay="indefinite"/>
                      </p:stCondLst>
                      <p:childTnLst>
                        <p:par>
                          <p:cTn id="51" fill="hold">
                            <p:stCondLst>
                              <p:cond delay="0"/>
                            </p:stCondLst>
                            <p:childTnLst>
                              <p:par>
                                <p:cTn id="52" presetID="23" presetClass="entr" presetSubtype="16" fill="hold" grpId="0" nodeType="clickEffect">
                                  <p:stCondLst>
                                    <p:cond delay="0"/>
                                  </p:stCondLst>
                                  <p:childTnLst>
                                    <p:set>
                                      <p:cBhvr>
                                        <p:cTn id="53" dur="1" fill="hold">
                                          <p:stCondLst>
                                            <p:cond delay="0"/>
                                          </p:stCondLst>
                                        </p:cTn>
                                        <p:tgtEl>
                                          <p:spTgt spid="13339"/>
                                        </p:tgtEl>
                                        <p:attrNameLst>
                                          <p:attrName>style.visibility</p:attrName>
                                        </p:attrNameLst>
                                      </p:cBhvr>
                                      <p:to>
                                        <p:strVal val="visible"/>
                                      </p:to>
                                    </p:set>
                                    <p:anim calcmode="lin" valueType="num">
                                      <p:cBhvr>
                                        <p:cTn id="54" dur="500" fill="hold"/>
                                        <p:tgtEl>
                                          <p:spTgt spid="13339"/>
                                        </p:tgtEl>
                                        <p:attrNameLst>
                                          <p:attrName>ppt_w</p:attrName>
                                        </p:attrNameLst>
                                      </p:cBhvr>
                                      <p:tavLst>
                                        <p:tav tm="0">
                                          <p:val>
                                            <p:fltVal val="0"/>
                                          </p:val>
                                        </p:tav>
                                        <p:tav tm="100000">
                                          <p:val>
                                            <p:strVal val="#ppt_w"/>
                                          </p:val>
                                        </p:tav>
                                      </p:tavLst>
                                    </p:anim>
                                    <p:anim calcmode="lin" valueType="num">
                                      <p:cBhvr>
                                        <p:cTn id="55" dur="500" fill="hold"/>
                                        <p:tgtEl>
                                          <p:spTgt spid="13339"/>
                                        </p:tgtEl>
                                        <p:attrNameLst>
                                          <p:attrName>ppt_h</p:attrName>
                                        </p:attrNameLst>
                                      </p:cBhvr>
                                      <p:tavLst>
                                        <p:tav tm="0">
                                          <p:val>
                                            <p:fltVal val="0"/>
                                          </p:val>
                                        </p:tav>
                                        <p:tav tm="100000">
                                          <p:val>
                                            <p:strVal val="#ppt_h"/>
                                          </p:val>
                                        </p:tav>
                                      </p:tavLst>
                                    </p:anim>
                                  </p:childTnLst>
                                </p:cTn>
                              </p:par>
                            </p:childTnLst>
                          </p:cTn>
                        </p:par>
                      </p:childTnLst>
                    </p:cTn>
                  </p:par>
                  <p:par>
                    <p:cTn id="56" fill="hold">
                      <p:stCondLst>
                        <p:cond delay="indefinite"/>
                      </p:stCondLst>
                      <p:childTnLst>
                        <p:par>
                          <p:cTn id="57" fill="hold">
                            <p:stCondLst>
                              <p:cond delay="0"/>
                            </p:stCondLst>
                            <p:childTnLst>
                              <p:par>
                                <p:cTn id="58" presetID="23" presetClass="entr" presetSubtype="16" fill="hold" grpId="0" nodeType="clickEffect">
                                  <p:stCondLst>
                                    <p:cond delay="0"/>
                                  </p:stCondLst>
                                  <p:childTnLst>
                                    <p:set>
                                      <p:cBhvr>
                                        <p:cTn id="59" dur="1" fill="hold">
                                          <p:stCondLst>
                                            <p:cond delay="0"/>
                                          </p:stCondLst>
                                        </p:cTn>
                                        <p:tgtEl>
                                          <p:spTgt spid="13338"/>
                                        </p:tgtEl>
                                        <p:attrNameLst>
                                          <p:attrName>style.visibility</p:attrName>
                                        </p:attrNameLst>
                                      </p:cBhvr>
                                      <p:to>
                                        <p:strVal val="visible"/>
                                      </p:to>
                                    </p:set>
                                    <p:anim calcmode="lin" valueType="num">
                                      <p:cBhvr>
                                        <p:cTn id="60" dur="500" fill="hold"/>
                                        <p:tgtEl>
                                          <p:spTgt spid="13338"/>
                                        </p:tgtEl>
                                        <p:attrNameLst>
                                          <p:attrName>ppt_w</p:attrName>
                                        </p:attrNameLst>
                                      </p:cBhvr>
                                      <p:tavLst>
                                        <p:tav tm="0">
                                          <p:val>
                                            <p:fltVal val="0"/>
                                          </p:val>
                                        </p:tav>
                                        <p:tav tm="100000">
                                          <p:val>
                                            <p:strVal val="#ppt_w"/>
                                          </p:val>
                                        </p:tav>
                                      </p:tavLst>
                                    </p:anim>
                                    <p:anim calcmode="lin" valueType="num">
                                      <p:cBhvr>
                                        <p:cTn id="61" dur="500" fill="hold"/>
                                        <p:tgtEl>
                                          <p:spTgt spid="13338"/>
                                        </p:tgtEl>
                                        <p:attrNameLst>
                                          <p:attrName>ppt_h</p:attrName>
                                        </p:attrNameLst>
                                      </p:cBhvr>
                                      <p:tavLst>
                                        <p:tav tm="0">
                                          <p:val>
                                            <p:fltVal val="0"/>
                                          </p:val>
                                        </p:tav>
                                        <p:tav tm="100000">
                                          <p:val>
                                            <p:strVal val="#ppt_h"/>
                                          </p:val>
                                        </p:tav>
                                      </p:tavLst>
                                    </p:anim>
                                  </p:childTnLst>
                                </p:cTn>
                              </p:par>
                            </p:childTnLst>
                          </p:cTn>
                        </p:par>
                      </p:childTnLst>
                    </p:cTn>
                  </p:par>
                  <p:par>
                    <p:cTn id="62" fill="hold">
                      <p:stCondLst>
                        <p:cond delay="indefinite"/>
                      </p:stCondLst>
                      <p:childTnLst>
                        <p:par>
                          <p:cTn id="63" fill="hold">
                            <p:stCondLst>
                              <p:cond delay="0"/>
                            </p:stCondLst>
                            <p:childTnLst>
                              <p:par>
                                <p:cTn id="64" presetID="22" presetClass="entr" presetSubtype="8" fill="hold" grpId="0" nodeType="clickEffect">
                                  <p:stCondLst>
                                    <p:cond delay="0"/>
                                  </p:stCondLst>
                                  <p:iterate type="lt">
                                    <p:tmPct val="10000"/>
                                  </p:iterate>
                                  <p:childTnLst>
                                    <p:set>
                                      <p:cBhvr>
                                        <p:cTn id="65" dur="1" fill="hold">
                                          <p:stCondLst>
                                            <p:cond delay="0"/>
                                          </p:stCondLst>
                                        </p:cTn>
                                        <p:tgtEl>
                                          <p:spTgt spid="13333"/>
                                        </p:tgtEl>
                                        <p:attrNameLst>
                                          <p:attrName>style.visibility</p:attrName>
                                        </p:attrNameLst>
                                      </p:cBhvr>
                                      <p:to>
                                        <p:strVal val="visible"/>
                                      </p:to>
                                    </p:set>
                                    <p:animEffect transition="in" filter="wipe(left)">
                                      <p:cBhvr>
                                        <p:cTn id="66" dur="500"/>
                                        <p:tgtEl>
                                          <p:spTgt spid="13333"/>
                                        </p:tgtEl>
                                      </p:cBhvr>
                                    </p:animEffec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499"/>
                                          </p:stCondLst>
                                        </p:cTn>
                                        <p:tgtEl>
                                          <p:spTgt spid="13334"/>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499"/>
                                          </p:stCondLst>
                                        </p:cTn>
                                        <p:tgtEl>
                                          <p:spTgt spid="13335"/>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499"/>
                                          </p:stCondLst>
                                        </p:cTn>
                                        <p:tgtEl>
                                          <p:spTgt spid="13340"/>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499"/>
                                          </p:stCondLst>
                                        </p:cTn>
                                        <p:tgtEl>
                                          <p:spTgt spid="1334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38" grpId="0" animBg="1"/>
      <p:bldP spid="13339" grpId="0" animBg="1"/>
      <p:bldP spid="13336" grpId="0" animBg="1"/>
      <p:bldP spid="13337" grpId="0" animBg="1"/>
      <p:bldP spid="13314" grpId="0" autoUpdateAnimBg="0"/>
      <p:bldP spid="13315" grpId="0" animBg="1"/>
      <p:bldP spid="13316" grpId="0" autoUpdateAnimBg="0"/>
      <p:bldP spid="13317" grpId="0" autoUpdateAnimBg="0"/>
      <p:bldP spid="13318" grpId="0" animBg="1"/>
      <p:bldP spid="13333" grpId="0" autoUpdateAnimBg="0"/>
      <p:bldP spid="13334" grpId="0" autoUpdateAnimBg="0"/>
      <p:bldP spid="13335" grpId="0" autoUpdateAnimBg="0"/>
      <p:bldP spid="13340" grpId="0" autoUpdateAnimBg="0"/>
      <p:bldP spid="13341" grpId="0"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111125" y="361950"/>
            <a:ext cx="8890000" cy="1190625"/>
          </a:xfrm>
          <a:prstGeom prst="rect">
            <a:avLst/>
          </a:prstGeom>
          <a:noFill/>
          <a:ln w="9525">
            <a:noFill/>
            <a:miter lim="800000"/>
            <a:headEnd/>
            <a:tailEnd/>
          </a:ln>
        </p:spPr>
        <p:txBody>
          <a:bodyPr>
            <a:spAutoFit/>
          </a:bodyPr>
          <a:lstStyle/>
          <a:p>
            <a:pPr algn="just">
              <a:spcBef>
                <a:spcPct val="50000"/>
              </a:spcBef>
            </a:pPr>
            <a:r>
              <a:rPr lang="tr-TR" sz="1800" b="1">
                <a:solidFill>
                  <a:srgbClr val="0000FF"/>
                </a:solidFill>
                <a:latin typeface="Calibri" pitchFamily="34" charset="0"/>
              </a:rPr>
              <a:t>Kartezyen koordinat sistemi kullanılarak düzlemdeki noktalar ile sıralı reel sayı ikilileri arasında bire-bir bir eşleme olduğu; yani, düzlemde her noktaya bir ve yalnız bir sıralı reel sayı ikilisi, her sıralı reel sayı ikilisine de düzlemde bir ve yalnız bir nokta karşılık geldiği gösterilebilir. Sıralı reel sayı ikilileri  </a:t>
            </a:r>
            <a:endParaRPr lang="tr-TR" sz="1800" b="1" i="1">
              <a:solidFill>
                <a:srgbClr val="FF0000"/>
              </a:solidFill>
              <a:latin typeface="Calibri" pitchFamily="34" charset="0"/>
            </a:endParaRPr>
          </a:p>
        </p:txBody>
      </p:sp>
      <p:sp>
        <p:nvSpPr>
          <p:cNvPr id="14340" name="Text Box 4"/>
          <p:cNvSpPr txBox="1">
            <a:spLocks noChangeArrowheads="1"/>
          </p:cNvSpPr>
          <p:nvPr/>
        </p:nvSpPr>
        <p:spPr bwMode="auto">
          <a:xfrm>
            <a:off x="2143125" y="1936750"/>
            <a:ext cx="3643313" cy="368300"/>
          </a:xfrm>
          <a:prstGeom prst="rect">
            <a:avLst/>
          </a:prstGeom>
          <a:noFill/>
          <a:ln w="9525">
            <a:noFill/>
            <a:miter lim="800000"/>
            <a:headEnd/>
            <a:tailEnd/>
          </a:ln>
        </p:spPr>
        <p:txBody>
          <a:bodyPr>
            <a:spAutoFit/>
          </a:bodyPr>
          <a:lstStyle/>
          <a:p>
            <a:pPr>
              <a:spcBef>
                <a:spcPct val="50000"/>
              </a:spcBef>
            </a:pPr>
            <a:r>
              <a:rPr lang="tr-TR" sz="1800">
                <a:solidFill>
                  <a:srgbClr val="0000FF"/>
                </a:solidFill>
                <a:latin typeface="Calibri" pitchFamily="34" charset="0"/>
              </a:rPr>
              <a:t>ℝ</a:t>
            </a:r>
            <a:r>
              <a:rPr lang="tr-TR" sz="1800" baseline="30000">
                <a:solidFill>
                  <a:srgbClr val="0000FF"/>
                </a:solidFill>
                <a:latin typeface="Calibri" pitchFamily="34" charset="0"/>
              </a:rPr>
              <a:t>2</a:t>
            </a:r>
            <a:r>
              <a:rPr lang="tr-TR" sz="1800" b="1">
                <a:solidFill>
                  <a:srgbClr val="0000FF"/>
                </a:solidFill>
                <a:latin typeface="Calibri" pitchFamily="34" charset="0"/>
              </a:rPr>
              <a:t>  = </a:t>
            </a:r>
            <a:r>
              <a:rPr lang="tr-TR" sz="1800">
                <a:solidFill>
                  <a:srgbClr val="0000FF"/>
                </a:solidFill>
                <a:latin typeface="Calibri" pitchFamily="34" charset="0"/>
              </a:rPr>
              <a:t>ℝ</a:t>
            </a:r>
            <a:r>
              <a:rPr lang="tr-TR" sz="1800">
                <a:solidFill>
                  <a:srgbClr val="0000FF"/>
                </a:solidFill>
                <a:latin typeface="Calibri" pitchFamily="34" charset="0"/>
                <a:sym typeface="Symbol" pitchFamily="18" charset="2"/>
              </a:rPr>
              <a:t></a:t>
            </a:r>
            <a:r>
              <a:rPr lang="tr-TR" sz="1800">
                <a:solidFill>
                  <a:srgbClr val="0000FF"/>
                </a:solidFill>
                <a:latin typeface="Calibri" pitchFamily="34" charset="0"/>
              </a:rPr>
              <a:t>ℝ = {(</a:t>
            </a:r>
            <a:r>
              <a:rPr lang="tr-TR" sz="1800" i="1">
                <a:solidFill>
                  <a:srgbClr val="0000FF"/>
                </a:solidFill>
                <a:latin typeface="Calibri" pitchFamily="34" charset="0"/>
              </a:rPr>
              <a:t>a</a:t>
            </a:r>
            <a:r>
              <a:rPr lang="tr-TR" sz="1800">
                <a:solidFill>
                  <a:srgbClr val="0000FF"/>
                </a:solidFill>
                <a:latin typeface="Calibri" pitchFamily="34" charset="0"/>
              </a:rPr>
              <a:t> , </a:t>
            </a:r>
            <a:r>
              <a:rPr lang="tr-TR" sz="1800" i="1">
                <a:solidFill>
                  <a:srgbClr val="0000FF"/>
                </a:solidFill>
                <a:latin typeface="Calibri" pitchFamily="34" charset="0"/>
              </a:rPr>
              <a:t>b</a:t>
            </a:r>
            <a:r>
              <a:rPr lang="tr-TR" sz="1800">
                <a:solidFill>
                  <a:srgbClr val="0000FF"/>
                </a:solidFill>
                <a:latin typeface="Calibri" pitchFamily="34" charset="0"/>
              </a:rPr>
              <a:t>) : </a:t>
            </a:r>
            <a:r>
              <a:rPr lang="tr-TR" sz="1800" i="1">
                <a:solidFill>
                  <a:srgbClr val="0000FF"/>
                </a:solidFill>
                <a:latin typeface="Calibri" pitchFamily="34" charset="0"/>
              </a:rPr>
              <a:t>a</a:t>
            </a:r>
            <a:r>
              <a:rPr lang="tr-TR" sz="1800">
                <a:solidFill>
                  <a:srgbClr val="0000FF"/>
                </a:solidFill>
                <a:latin typeface="Calibri" pitchFamily="34" charset="0"/>
              </a:rPr>
              <a:t> , </a:t>
            </a:r>
            <a:r>
              <a:rPr lang="tr-TR" sz="1800" i="1">
                <a:solidFill>
                  <a:srgbClr val="0000FF"/>
                </a:solidFill>
                <a:latin typeface="Calibri" pitchFamily="34" charset="0"/>
              </a:rPr>
              <a:t>b </a:t>
            </a:r>
            <a:r>
              <a:rPr lang="tr-TR" sz="1800">
                <a:solidFill>
                  <a:srgbClr val="0000FF"/>
                </a:solidFill>
                <a:latin typeface="Calibri" pitchFamily="34" charset="0"/>
                <a:sym typeface="Symbol" pitchFamily="18" charset="2"/>
              </a:rPr>
              <a:t></a:t>
            </a:r>
            <a:r>
              <a:rPr lang="tr-TR" sz="1800" i="1">
                <a:solidFill>
                  <a:srgbClr val="0000FF"/>
                </a:solidFill>
                <a:latin typeface="Calibri" pitchFamily="34" charset="0"/>
                <a:sym typeface="Symbol" pitchFamily="18" charset="2"/>
              </a:rPr>
              <a:t> </a:t>
            </a:r>
            <a:r>
              <a:rPr lang="tr-TR" sz="1800">
                <a:solidFill>
                  <a:srgbClr val="0000FF"/>
                </a:solidFill>
                <a:latin typeface="Calibri" pitchFamily="34" charset="0"/>
              </a:rPr>
              <a:t>ℝ}</a:t>
            </a:r>
            <a:endParaRPr lang="tr-TR" sz="1800" b="1" i="1">
              <a:solidFill>
                <a:srgbClr val="FF0000"/>
              </a:solidFill>
              <a:latin typeface="Calibri" pitchFamily="34" charset="0"/>
            </a:endParaRPr>
          </a:p>
        </p:txBody>
      </p:sp>
      <p:sp>
        <p:nvSpPr>
          <p:cNvPr id="18482" name="Text Box 2098"/>
          <p:cNvSpPr txBox="1">
            <a:spLocks noChangeArrowheads="1"/>
          </p:cNvSpPr>
          <p:nvPr/>
        </p:nvSpPr>
        <p:spPr bwMode="auto">
          <a:xfrm>
            <a:off x="250825" y="3789363"/>
            <a:ext cx="8569325" cy="366712"/>
          </a:xfrm>
          <a:prstGeom prst="rect">
            <a:avLst/>
          </a:prstGeom>
          <a:noFill/>
          <a:ln w="9525">
            <a:noFill/>
            <a:miter lim="800000"/>
            <a:headEnd/>
            <a:tailEnd/>
          </a:ln>
        </p:spPr>
        <p:txBody>
          <a:bodyPr>
            <a:spAutoFit/>
          </a:bodyPr>
          <a:lstStyle/>
          <a:p>
            <a:pPr>
              <a:spcBef>
                <a:spcPct val="50000"/>
              </a:spcBef>
            </a:pPr>
            <a:r>
              <a:rPr lang="tr-TR" sz="1800" b="1">
                <a:solidFill>
                  <a:srgbClr val="0000FF"/>
                </a:solidFill>
                <a:latin typeface="Calibri" pitchFamily="34" charset="0"/>
              </a:rPr>
              <a:t>Bu eşlemenin nasıl gerçekleştirildiğini şimdi göreceğiz. </a:t>
            </a:r>
            <a:endParaRPr lang="tr-TR" sz="1800" b="1" i="1">
              <a:solidFill>
                <a:srgbClr val="FF0000"/>
              </a:solidFill>
              <a:latin typeface="Calibri" pitchFamily="34" charset="0"/>
            </a:endParaRPr>
          </a:p>
        </p:txBody>
      </p:sp>
      <p:sp>
        <p:nvSpPr>
          <p:cNvPr id="6" name="Text Box 4"/>
          <p:cNvSpPr txBox="1">
            <a:spLocks noChangeArrowheads="1"/>
          </p:cNvSpPr>
          <p:nvPr/>
        </p:nvSpPr>
        <p:spPr bwMode="auto">
          <a:xfrm>
            <a:off x="120650" y="2597150"/>
            <a:ext cx="5257800" cy="366713"/>
          </a:xfrm>
          <a:prstGeom prst="rect">
            <a:avLst/>
          </a:prstGeom>
          <a:noFill/>
          <a:ln w="9525">
            <a:noFill/>
            <a:miter lim="800000"/>
            <a:headEnd/>
            <a:tailEnd/>
          </a:ln>
        </p:spPr>
        <p:txBody>
          <a:bodyPr>
            <a:spAutoFit/>
          </a:bodyPr>
          <a:lstStyle/>
          <a:p>
            <a:pPr>
              <a:spcBef>
                <a:spcPct val="50000"/>
              </a:spcBef>
            </a:pPr>
            <a:r>
              <a:rPr lang="tr-TR" sz="1800" b="1">
                <a:solidFill>
                  <a:srgbClr val="0000FF"/>
                </a:solidFill>
                <a:latin typeface="Calibri" pitchFamily="34" charset="0"/>
              </a:rPr>
              <a:t>kümesinin elemanlarıdır.  </a:t>
            </a:r>
            <a:endParaRPr lang="tr-TR" sz="1800" b="1" i="1">
              <a:solidFill>
                <a:srgbClr val="FF0000"/>
              </a:solidFill>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lt">
                                    <p:tmPct val="10000"/>
                                  </p:iterate>
                                  <p:childTnLst>
                                    <p:set>
                                      <p:cBhvr>
                                        <p:cTn id="6" dur="1" fill="hold">
                                          <p:stCondLst>
                                            <p:cond delay="0"/>
                                          </p:stCondLst>
                                        </p:cTn>
                                        <p:tgtEl>
                                          <p:spTgt spid="14338"/>
                                        </p:tgtEl>
                                        <p:attrNameLst>
                                          <p:attrName>style.visibility</p:attrName>
                                        </p:attrNameLst>
                                      </p:cBhvr>
                                      <p:to>
                                        <p:strVal val="visible"/>
                                      </p:to>
                                    </p:set>
                                    <p:animEffect transition="in" filter="wipe(left)">
                                      <p:cBhvr>
                                        <p:cTn id="7" dur="500"/>
                                        <p:tgtEl>
                                          <p:spTgt spid="14338"/>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3" fill="hold" grpId="0" nodeType="clickEffect">
                                  <p:stCondLst>
                                    <p:cond delay="0"/>
                                  </p:stCondLst>
                                  <p:iterate type="wd">
                                    <p:tmPct val="100000"/>
                                  </p:iterate>
                                  <p:childTnLst>
                                    <p:set>
                                      <p:cBhvr>
                                        <p:cTn id="11" dur="1" fill="hold">
                                          <p:stCondLst>
                                            <p:cond delay="0"/>
                                          </p:stCondLst>
                                        </p:cTn>
                                        <p:tgtEl>
                                          <p:spTgt spid="14340"/>
                                        </p:tgtEl>
                                        <p:attrNameLst>
                                          <p:attrName>style.visibility</p:attrName>
                                        </p:attrNameLst>
                                      </p:cBhvr>
                                      <p:to>
                                        <p:strVal val="visible"/>
                                      </p:to>
                                    </p:set>
                                    <p:animEffect transition="in" filter="strips(upRight)">
                                      <p:cBhvr>
                                        <p:cTn id="12" dur="300"/>
                                        <p:tgtEl>
                                          <p:spTgt spid="14340"/>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3" fill="hold" grpId="0" nodeType="clickEffect">
                                  <p:stCondLst>
                                    <p:cond delay="0"/>
                                  </p:stCondLst>
                                  <p:iterate type="wd">
                                    <p:tmPct val="100000"/>
                                  </p:iterate>
                                  <p:childTnLst>
                                    <p:set>
                                      <p:cBhvr>
                                        <p:cTn id="16" dur="1" fill="hold">
                                          <p:stCondLst>
                                            <p:cond delay="0"/>
                                          </p:stCondLst>
                                        </p:cTn>
                                        <p:tgtEl>
                                          <p:spTgt spid="6"/>
                                        </p:tgtEl>
                                        <p:attrNameLst>
                                          <p:attrName>style.visibility</p:attrName>
                                        </p:attrNameLst>
                                      </p:cBhvr>
                                      <p:to>
                                        <p:strVal val="visible"/>
                                      </p:to>
                                    </p:set>
                                    <p:animEffect transition="in" filter="strips(upRight)">
                                      <p:cBhvr>
                                        <p:cTn id="17" dur="3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3" fill="hold" grpId="0" nodeType="clickEffect">
                                  <p:stCondLst>
                                    <p:cond delay="0"/>
                                  </p:stCondLst>
                                  <p:iterate type="wd">
                                    <p:tmPct val="100000"/>
                                  </p:iterate>
                                  <p:childTnLst>
                                    <p:set>
                                      <p:cBhvr>
                                        <p:cTn id="21" dur="1" fill="hold">
                                          <p:stCondLst>
                                            <p:cond delay="0"/>
                                          </p:stCondLst>
                                        </p:cTn>
                                        <p:tgtEl>
                                          <p:spTgt spid="18482"/>
                                        </p:tgtEl>
                                        <p:attrNameLst>
                                          <p:attrName>style.visibility</p:attrName>
                                        </p:attrNameLst>
                                      </p:cBhvr>
                                      <p:to>
                                        <p:strVal val="visible"/>
                                      </p:to>
                                    </p:set>
                                    <p:animEffect transition="in" filter="strips(upRight)">
                                      <p:cBhvr>
                                        <p:cTn id="22" dur="300"/>
                                        <p:tgtEl>
                                          <p:spTgt spid="184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8" grpId="0" autoUpdateAnimBg="0"/>
      <p:bldP spid="14340" grpId="0" autoUpdateAnimBg="0"/>
      <p:bldP spid="18482" grpId="0" autoUpdateAnimBg="0"/>
      <p:bldP spid="6" grpId="0"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46038" y="152400"/>
            <a:ext cx="8153400" cy="366713"/>
          </a:xfrm>
          <a:prstGeom prst="rect">
            <a:avLst/>
          </a:prstGeom>
          <a:noFill/>
          <a:ln w="9525">
            <a:noFill/>
            <a:miter lim="800000"/>
            <a:headEnd/>
            <a:tailEnd/>
          </a:ln>
        </p:spPr>
        <p:txBody>
          <a:bodyPr>
            <a:spAutoFit/>
          </a:bodyPr>
          <a:lstStyle/>
          <a:p>
            <a:pPr>
              <a:spcBef>
                <a:spcPct val="50000"/>
              </a:spcBef>
            </a:pPr>
            <a:r>
              <a:rPr lang="tr-TR" sz="1800" b="1">
                <a:solidFill>
                  <a:srgbClr val="0000FF"/>
                </a:solidFill>
                <a:latin typeface="Calibri" pitchFamily="34" charset="0"/>
              </a:rPr>
              <a:t>Düzlemde bir noktaya karşılık gelen sıralı reel sayı ikilisi şöyle belirlenir:  </a:t>
            </a:r>
            <a:endParaRPr lang="tr-TR" sz="1800" b="1" i="1">
              <a:solidFill>
                <a:srgbClr val="FF0000"/>
              </a:solidFill>
              <a:latin typeface="Calibri" pitchFamily="34" charset="0"/>
            </a:endParaRPr>
          </a:p>
        </p:txBody>
      </p:sp>
      <p:sp>
        <p:nvSpPr>
          <p:cNvPr id="15363" name="Line 3"/>
          <p:cNvSpPr>
            <a:spLocks noChangeShapeType="1"/>
          </p:cNvSpPr>
          <p:nvPr/>
        </p:nvSpPr>
        <p:spPr bwMode="auto">
          <a:xfrm flipV="1">
            <a:off x="1600200" y="3505200"/>
            <a:ext cx="4800600" cy="0"/>
          </a:xfrm>
          <a:prstGeom prst="line">
            <a:avLst/>
          </a:prstGeom>
          <a:noFill/>
          <a:ln w="9525">
            <a:solidFill>
              <a:schemeClr val="tx1"/>
            </a:solidFill>
            <a:round/>
            <a:headEnd/>
            <a:tailEnd type="triangle" w="med" len="med"/>
          </a:ln>
        </p:spPr>
        <p:txBody>
          <a:bodyPr wrap="none" anchor="ctr"/>
          <a:lstStyle/>
          <a:p>
            <a:endParaRPr lang="tr-TR">
              <a:latin typeface="Calibri" pitchFamily="34" charset="0"/>
            </a:endParaRPr>
          </a:p>
        </p:txBody>
      </p:sp>
      <p:sp>
        <p:nvSpPr>
          <p:cNvPr id="15364" name="Text Box 4"/>
          <p:cNvSpPr txBox="1">
            <a:spLocks noChangeArrowheads="1"/>
          </p:cNvSpPr>
          <p:nvPr/>
        </p:nvSpPr>
        <p:spPr bwMode="auto">
          <a:xfrm>
            <a:off x="6324600" y="3489325"/>
            <a:ext cx="381000" cy="396875"/>
          </a:xfrm>
          <a:prstGeom prst="rect">
            <a:avLst/>
          </a:prstGeom>
          <a:noFill/>
          <a:ln w="9525">
            <a:noFill/>
            <a:miter lim="800000"/>
            <a:headEnd/>
            <a:tailEnd/>
          </a:ln>
        </p:spPr>
        <p:txBody>
          <a:bodyPr>
            <a:spAutoFit/>
          </a:bodyPr>
          <a:lstStyle/>
          <a:p>
            <a:pPr>
              <a:spcBef>
                <a:spcPct val="50000"/>
              </a:spcBef>
            </a:pPr>
            <a:r>
              <a:rPr lang="en-AU" sz="2000" i="1">
                <a:latin typeface="Calibri" pitchFamily="34" charset="0"/>
              </a:rPr>
              <a:t>x</a:t>
            </a:r>
          </a:p>
        </p:txBody>
      </p:sp>
      <p:sp>
        <p:nvSpPr>
          <p:cNvPr id="15365" name="Text Box 5"/>
          <p:cNvSpPr txBox="1">
            <a:spLocks noChangeArrowheads="1"/>
          </p:cNvSpPr>
          <p:nvPr/>
        </p:nvSpPr>
        <p:spPr bwMode="auto">
          <a:xfrm>
            <a:off x="2743200" y="762000"/>
            <a:ext cx="504825" cy="396875"/>
          </a:xfrm>
          <a:prstGeom prst="rect">
            <a:avLst/>
          </a:prstGeom>
          <a:noFill/>
          <a:ln w="9525">
            <a:noFill/>
            <a:miter lim="800000"/>
            <a:headEnd/>
            <a:tailEnd/>
          </a:ln>
        </p:spPr>
        <p:txBody>
          <a:bodyPr>
            <a:spAutoFit/>
          </a:bodyPr>
          <a:lstStyle/>
          <a:p>
            <a:pPr>
              <a:spcBef>
                <a:spcPct val="50000"/>
              </a:spcBef>
            </a:pPr>
            <a:r>
              <a:rPr lang="en-AU" sz="2000" i="1">
                <a:latin typeface="Calibri" pitchFamily="34" charset="0"/>
              </a:rPr>
              <a:t>y</a:t>
            </a:r>
          </a:p>
        </p:txBody>
      </p:sp>
      <p:sp>
        <p:nvSpPr>
          <p:cNvPr id="15366" name="Line 6"/>
          <p:cNvSpPr>
            <a:spLocks noChangeShapeType="1"/>
          </p:cNvSpPr>
          <p:nvPr/>
        </p:nvSpPr>
        <p:spPr bwMode="auto">
          <a:xfrm flipH="1" flipV="1">
            <a:off x="2667000" y="914400"/>
            <a:ext cx="0" cy="3352800"/>
          </a:xfrm>
          <a:prstGeom prst="line">
            <a:avLst/>
          </a:prstGeom>
          <a:noFill/>
          <a:ln w="9525">
            <a:solidFill>
              <a:schemeClr val="tx1"/>
            </a:solidFill>
            <a:round/>
            <a:headEnd/>
            <a:tailEnd type="triangle" w="med" len="med"/>
          </a:ln>
        </p:spPr>
        <p:txBody>
          <a:bodyPr wrap="none" anchor="ctr"/>
          <a:lstStyle/>
          <a:p>
            <a:endParaRPr lang="tr-TR">
              <a:latin typeface="Calibri" pitchFamily="34" charset="0"/>
            </a:endParaRPr>
          </a:p>
        </p:txBody>
      </p:sp>
      <p:sp>
        <p:nvSpPr>
          <p:cNvPr id="15367" name="Oval 7"/>
          <p:cNvSpPr>
            <a:spLocks noChangeArrowheads="1"/>
          </p:cNvSpPr>
          <p:nvPr/>
        </p:nvSpPr>
        <p:spPr bwMode="auto">
          <a:xfrm>
            <a:off x="4191000" y="2286000"/>
            <a:ext cx="76200" cy="76200"/>
          </a:xfrm>
          <a:prstGeom prst="ellipse">
            <a:avLst/>
          </a:prstGeom>
          <a:solidFill>
            <a:srgbClr val="FF66FF"/>
          </a:solidFill>
          <a:ln w="9525">
            <a:solidFill>
              <a:srgbClr val="FF66FF"/>
            </a:solidFill>
            <a:round/>
            <a:headEnd/>
            <a:tailEnd/>
          </a:ln>
        </p:spPr>
        <p:txBody>
          <a:bodyPr wrap="none" anchor="ctr"/>
          <a:lstStyle/>
          <a:p>
            <a:endParaRPr lang="tr-TR">
              <a:latin typeface="Calibri" pitchFamily="34" charset="0"/>
            </a:endParaRPr>
          </a:p>
        </p:txBody>
      </p:sp>
      <p:sp>
        <p:nvSpPr>
          <p:cNvPr id="15370" name="Text Box 10"/>
          <p:cNvSpPr txBox="1">
            <a:spLocks noChangeArrowheads="1"/>
          </p:cNvSpPr>
          <p:nvPr/>
        </p:nvSpPr>
        <p:spPr bwMode="auto">
          <a:xfrm>
            <a:off x="158750" y="4498975"/>
            <a:ext cx="5565775" cy="366713"/>
          </a:xfrm>
          <a:prstGeom prst="rect">
            <a:avLst/>
          </a:prstGeom>
          <a:noFill/>
          <a:ln w="9525">
            <a:noFill/>
            <a:miter lim="800000"/>
            <a:headEnd/>
            <a:tailEnd/>
          </a:ln>
        </p:spPr>
        <p:txBody>
          <a:bodyPr>
            <a:spAutoFit/>
          </a:bodyPr>
          <a:lstStyle/>
          <a:p>
            <a:pPr>
              <a:spcBef>
                <a:spcPct val="50000"/>
              </a:spcBef>
            </a:pPr>
            <a:r>
              <a:rPr lang="tr-TR" sz="1800" b="1" dirty="0">
                <a:solidFill>
                  <a:srgbClr val="0000FF"/>
                </a:solidFill>
                <a:latin typeface="Calibri" pitchFamily="34" charset="0"/>
              </a:rPr>
              <a:t>Verilen noktadan her iki eksene birer dikme indirilir.  </a:t>
            </a:r>
            <a:endParaRPr lang="tr-TR" sz="1800" b="1" i="1" dirty="0">
              <a:solidFill>
                <a:srgbClr val="FF0000"/>
              </a:solidFill>
              <a:latin typeface="Calibri" pitchFamily="34" charset="0"/>
            </a:endParaRPr>
          </a:p>
        </p:txBody>
      </p:sp>
      <p:sp>
        <p:nvSpPr>
          <p:cNvPr id="15371" name="Line 11"/>
          <p:cNvSpPr>
            <a:spLocks noChangeShapeType="1"/>
          </p:cNvSpPr>
          <p:nvPr/>
        </p:nvSpPr>
        <p:spPr bwMode="auto">
          <a:xfrm>
            <a:off x="4232275" y="2362200"/>
            <a:ext cx="0" cy="1143000"/>
          </a:xfrm>
          <a:prstGeom prst="line">
            <a:avLst/>
          </a:prstGeom>
          <a:noFill/>
          <a:ln w="9525">
            <a:solidFill>
              <a:srgbClr val="FF66FF"/>
            </a:solidFill>
            <a:prstDash val="sysDot"/>
            <a:round/>
            <a:headEnd/>
            <a:tailEnd/>
          </a:ln>
        </p:spPr>
        <p:txBody>
          <a:bodyPr wrap="none" anchor="ctr"/>
          <a:lstStyle/>
          <a:p>
            <a:endParaRPr lang="tr-TR">
              <a:latin typeface="Calibri" pitchFamily="34" charset="0"/>
            </a:endParaRPr>
          </a:p>
        </p:txBody>
      </p:sp>
      <p:sp>
        <p:nvSpPr>
          <p:cNvPr id="15372" name="Line 12"/>
          <p:cNvSpPr>
            <a:spLocks noChangeShapeType="1"/>
          </p:cNvSpPr>
          <p:nvPr/>
        </p:nvSpPr>
        <p:spPr bwMode="auto">
          <a:xfrm flipH="1">
            <a:off x="2667000" y="2344738"/>
            <a:ext cx="1600200" cy="0"/>
          </a:xfrm>
          <a:prstGeom prst="line">
            <a:avLst/>
          </a:prstGeom>
          <a:noFill/>
          <a:ln w="9525">
            <a:solidFill>
              <a:srgbClr val="FF66FF"/>
            </a:solidFill>
            <a:prstDash val="sysDot"/>
            <a:round/>
            <a:headEnd/>
            <a:tailEnd/>
          </a:ln>
        </p:spPr>
        <p:txBody>
          <a:bodyPr wrap="none" anchor="ctr"/>
          <a:lstStyle/>
          <a:p>
            <a:endParaRPr lang="tr-TR">
              <a:latin typeface="Calibri" pitchFamily="34" charset="0"/>
            </a:endParaRPr>
          </a:p>
        </p:txBody>
      </p:sp>
      <p:sp>
        <p:nvSpPr>
          <p:cNvPr id="15373" name="Text Box 13"/>
          <p:cNvSpPr txBox="1">
            <a:spLocks noChangeArrowheads="1"/>
          </p:cNvSpPr>
          <p:nvPr/>
        </p:nvSpPr>
        <p:spPr bwMode="auto">
          <a:xfrm>
            <a:off x="5286381" y="4498975"/>
            <a:ext cx="3857620" cy="369332"/>
          </a:xfrm>
          <a:prstGeom prst="rect">
            <a:avLst/>
          </a:prstGeom>
          <a:noFill/>
          <a:ln w="9525">
            <a:noFill/>
            <a:miter lim="800000"/>
            <a:headEnd/>
            <a:tailEnd/>
          </a:ln>
        </p:spPr>
        <p:txBody>
          <a:bodyPr wrap="square">
            <a:spAutoFit/>
          </a:bodyPr>
          <a:lstStyle/>
          <a:p>
            <a:pPr>
              <a:spcBef>
                <a:spcPct val="50000"/>
              </a:spcBef>
            </a:pPr>
            <a:r>
              <a:rPr lang="tr-TR" sz="1800" i="1" dirty="0">
                <a:solidFill>
                  <a:srgbClr val="0000FF"/>
                </a:solidFill>
                <a:latin typeface="Calibri" pitchFamily="34" charset="0"/>
              </a:rPr>
              <a:t> </a:t>
            </a:r>
            <a:r>
              <a:rPr lang="tr-TR" sz="1800" i="1" dirty="0" smtClean="0">
                <a:solidFill>
                  <a:srgbClr val="0000FF"/>
                </a:solidFill>
                <a:latin typeface="Calibri" pitchFamily="34" charset="0"/>
              </a:rPr>
              <a:t>x-</a:t>
            </a:r>
            <a:r>
              <a:rPr lang="tr-TR" sz="1800" b="1" dirty="0" smtClean="0">
                <a:solidFill>
                  <a:srgbClr val="0000FF"/>
                </a:solidFill>
                <a:latin typeface="Calibri" pitchFamily="34" charset="0"/>
              </a:rPr>
              <a:t>eksenine </a:t>
            </a:r>
            <a:r>
              <a:rPr lang="tr-TR" sz="1800" b="1" dirty="0">
                <a:solidFill>
                  <a:srgbClr val="0000FF"/>
                </a:solidFill>
                <a:latin typeface="Calibri" pitchFamily="34" charset="0"/>
              </a:rPr>
              <a:t>indirilen </a:t>
            </a:r>
            <a:r>
              <a:rPr lang="tr-TR" sz="1800" b="1" dirty="0" smtClean="0">
                <a:solidFill>
                  <a:srgbClr val="0000FF"/>
                </a:solidFill>
                <a:latin typeface="Calibri" pitchFamily="34" charset="0"/>
              </a:rPr>
              <a:t>dikmenin ayağı </a:t>
            </a:r>
            <a:endParaRPr lang="tr-TR" sz="1800" b="1" i="1" dirty="0">
              <a:solidFill>
                <a:srgbClr val="FF0000"/>
              </a:solidFill>
              <a:latin typeface="Calibri" pitchFamily="34" charset="0"/>
            </a:endParaRPr>
          </a:p>
        </p:txBody>
      </p:sp>
      <p:sp>
        <p:nvSpPr>
          <p:cNvPr id="15374" name="Text Box 14"/>
          <p:cNvSpPr txBox="1">
            <a:spLocks noChangeArrowheads="1"/>
          </p:cNvSpPr>
          <p:nvPr/>
        </p:nvSpPr>
        <p:spPr bwMode="auto">
          <a:xfrm>
            <a:off x="149225" y="4879975"/>
            <a:ext cx="1636693" cy="366713"/>
          </a:xfrm>
          <a:prstGeom prst="rect">
            <a:avLst/>
          </a:prstGeom>
          <a:noFill/>
          <a:ln w="9525">
            <a:noFill/>
            <a:miter lim="800000"/>
            <a:headEnd/>
            <a:tailEnd/>
          </a:ln>
        </p:spPr>
        <p:txBody>
          <a:bodyPr wrap="square">
            <a:spAutoFit/>
          </a:bodyPr>
          <a:lstStyle/>
          <a:p>
            <a:pPr>
              <a:spcBef>
                <a:spcPct val="50000"/>
              </a:spcBef>
            </a:pPr>
            <a:r>
              <a:rPr lang="tr-TR" sz="1800" b="1" dirty="0" smtClean="0">
                <a:solidFill>
                  <a:srgbClr val="0000FF"/>
                </a:solidFill>
                <a:latin typeface="Calibri" pitchFamily="34" charset="0"/>
              </a:rPr>
              <a:t> </a:t>
            </a:r>
            <a:r>
              <a:rPr lang="tr-TR" sz="1800" b="1" dirty="0">
                <a:solidFill>
                  <a:srgbClr val="0000FF"/>
                </a:solidFill>
                <a:latin typeface="Calibri" pitchFamily="34" charset="0"/>
              </a:rPr>
              <a:t>bir</a:t>
            </a:r>
            <a:r>
              <a:rPr lang="tr-TR" sz="1800" b="1" i="1" dirty="0">
                <a:solidFill>
                  <a:srgbClr val="0000FF"/>
                </a:solidFill>
                <a:latin typeface="Calibri" pitchFamily="34" charset="0"/>
              </a:rPr>
              <a:t>  </a:t>
            </a:r>
            <a:r>
              <a:rPr lang="tr-TR" sz="1800" i="1" dirty="0">
                <a:solidFill>
                  <a:srgbClr val="FF66FF"/>
                </a:solidFill>
                <a:latin typeface="Calibri" pitchFamily="34" charset="0"/>
              </a:rPr>
              <a:t>a</a:t>
            </a:r>
            <a:r>
              <a:rPr lang="tr-TR" sz="1800" b="1" i="1" dirty="0">
                <a:solidFill>
                  <a:srgbClr val="FF66FF"/>
                </a:solidFill>
                <a:latin typeface="Calibri" pitchFamily="34" charset="0"/>
              </a:rPr>
              <a:t> </a:t>
            </a:r>
            <a:r>
              <a:rPr lang="tr-TR" sz="1800" b="1" i="1" dirty="0">
                <a:solidFill>
                  <a:srgbClr val="0000FF"/>
                </a:solidFill>
                <a:latin typeface="Calibri" pitchFamily="34" charset="0"/>
              </a:rPr>
              <a:t> </a:t>
            </a:r>
            <a:r>
              <a:rPr lang="tr-TR" sz="1800" b="1" dirty="0">
                <a:solidFill>
                  <a:srgbClr val="0000FF"/>
                </a:solidFill>
                <a:latin typeface="Calibri" pitchFamily="34" charset="0"/>
              </a:rPr>
              <a:t>sayısına,</a:t>
            </a:r>
            <a:endParaRPr lang="tr-TR" sz="1800" b="1" i="1" dirty="0">
              <a:solidFill>
                <a:srgbClr val="FF0000"/>
              </a:solidFill>
              <a:latin typeface="Calibri" pitchFamily="34" charset="0"/>
            </a:endParaRPr>
          </a:p>
        </p:txBody>
      </p:sp>
      <p:sp>
        <p:nvSpPr>
          <p:cNvPr id="15375" name="Text Box 15"/>
          <p:cNvSpPr txBox="1">
            <a:spLocks noChangeArrowheads="1"/>
          </p:cNvSpPr>
          <p:nvPr/>
        </p:nvSpPr>
        <p:spPr bwMode="auto">
          <a:xfrm>
            <a:off x="1714481" y="4879975"/>
            <a:ext cx="3857652" cy="366713"/>
          </a:xfrm>
          <a:prstGeom prst="rect">
            <a:avLst/>
          </a:prstGeom>
          <a:noFill/>
          <a:ln w="9525">
            <a:noFill/>
            <a:miter lim="800000"/>
            <a:headEnd/>
            <a:tailEnd/>
          </a:ln>
        </p:spPr>
        <p:txBody>
          <a:bodyPr wrap="square">
            <a:spAutoFit/>
          </a:bodyPr>
          <a:lstStyle/>
          <a:p>
            <a:pPr>
              <a:spcBef>
                <a:spcPct val="50000"/>
              </a:spcBef>
            </a:pPr>
            <a:r>
              <a:rPr lang="tr-TR" sz="1800" i="1" dirty="0">
                <a:solidFill>
                  <a:srgbClr val="0000FF"/>
                </a:solidFill>
                <a:latin typeface="Calibri" pitchFamily="34" charset="0"/>
              </a:rPr>
              <a:t>y</a:t>
            </a:r>
            <a:r>
              <a:rPr lang="tr-TR" sz="1800" b="1" i="1" dirty="0">
                <a:solidFill>
                  <a:srgbClr val="0000FF"/>
                </a:solidFill>
                <a:latin typeface="Calibri" pitchFamily="34" charset="0"/>
              </a:rPr>
              <a:t>-</a:t>
            </a:r>
            <a:r>
              <a:rPr lang="tr-TR" sz="1800" b="1" dirty="0">
                <a:solidFill>
                  <a:srgbClr val="0000FF"/>
                </a:solidFill>
                <a:latin typeface="Calibri" pitchFamily="34" charset="0"/>
              </a:rPr>
              <a:t>eksenine indirilen dikmenin ayağı bir</a:t>
            </a:r>
            <a:r>
              <a:rPr lang="tr-TR" sz="1800" dirty="0">
                <a:solidFill>
                  <a:srgbClr val="0000FF"/>
                </a:solidFill>
                <a:latin typeface="Calibri" pitchFamily="34" charset="0"/>
              </a:rPr>
              <a:t> </a:t>
            </a:r>
            <a:r>
              <a:rPr lang="tr-TR" sz="1800" i="1" dirty="0">
                <a:solidFill>
                  <a:srgbClr val="0000FF"/>
                </a:solidFill>
                <a:latin typeface="Calibri" pitchFamily="34" charset="0"/>
              </a:rPr>
              <a:t> </a:t>
            </a:r>
            <a:r>
              <a:rPr lang="tr-TR" sz="1800" i="1" dirty="0">
                <a:solidFill>
                  <a:srgbClr val="FF66FF"/>
                </a:solidFill>
                <a:latin typeface="Calibri" pitchFamily="34" charset="0"/>
              </a:rPr>
              <a:t> </a:t>
            </a:r>
          </a:p>
        </p:txBody>
      </p:sp>
      <p:sp>
        <p:nvSpPr>
          <p:cNvPr id="15376" name="Text Box 16"/>
          <p:cNvSpPr txBox="1">
            <a:spLocks noChangeArrowheads="1"/>
          </p:cNvSpPr>
          <p:nvPr/>
        </p:nvSpPr>
        <p:spPr bwMode="auto">
          <a:xfrm>
            <a:off x="5452566" y="4854575"/>
            <a:ext cx="3571869" cy="366713"/>
          </a:xfrm>
          <a:prstGeom prst="rect">
            <a:avLst/>
          </a:prstGeom>
          <a:noFill/>
          <a:ln w="9525">
            <a:noFill/>
            <a:miter lim="800000"/>
            <a:headEnd/>
            <a:tailEnd/>
          </a:ln>
        </p:spPr>
        <p:txBody>
          <a:bodyPr wrap="square">
            <a:spAutoFit/>
          </a:bodyPr>
          <a:lstStyle/>
          <a:p>
            <a:pPr>
              <a:spcBef>
                <a:spcPct val="50000"/>
              </a:spcBef>
            </a:pPr>
            <a:r>
              <a:rPr lang="tr-TR" sz="1800" i="1" dirty="0">
                <a:solidFill>
                  <a:srgbClr val="FF66FF"/>
                </a:solidFill>
                <a:latin typeface="Calibri" pitchFamily="34" charset="0"/>
              </a:rPr>
              <a:t>b </a:t>
            </a:r>
            <a:r>
              <a:rPr lang="tr-TR" sz="1800" b="1" i="1" dirty="0">
                <a:solidFill>
                  <a:srgbClr val="0000FF"/>
                </a:solidFill>
                <a:latin typeface="Calibri" pitchFamily="34" charset="0"/>
              </a:rPr>
              <a:t> </a:t>
            </a:r>
            <a:r>
              <a:rPr lang="tr-TR" sz="1800" b="1" dirty="0">
                <a:solidFill>
                  <a:srgbClr val="0000FF"/>
                </a:solidFill>
                <a:latin typeface="Calibri" pitchFamily="34" charset="0"/>
              </a:rPr>
              <a:t>sayısına karşılık gelir.</a:t>
            </a:r>
            <a:endParaRPr lang="tr-TR" sz="1800" b="1" i="1" dirty="0">
              <a:solidFill>
                <a:srgbClr val="FF0000"/>
              </a:solidFill>
              <a:latin typeface="Calibri" pitchFamily="34" charset="0"/>
            </a:endParaRPr>
          </a:p>
        </p:txBody>
      </p:sp>
      <p:sp>
        <p:nvSpPr>
          <p:cNvPr id="15377" name="Text Box 17"/>
          <p:cNvSpPr txBox="1">
            <a:spLocks noChangeArrowheads="1"/>
          </p:cNvSpPr>
          <p:nvPr/>
        </p:nvSpPr>
        <p:spPr bwMode="auto">
          <a:xfrm>
            <a:off x="4197350" y="3435350"/>
            <a:ext cx="457200" cy="396875"/>
          </a:xfrm>
          <a:prstGeom prst="rect">
            <a:avLst/>
          </a:prstGeom>
          <a:noFill/>
          <a:ln w="9525">
            <a:noFill/>
            <a:miter lim="800000"/>
            <a:headEnd/>
            <a:tailEnd/>
          </a:ln>
        </p:spPr>
        <p:txBody>
          <a:bodyPr>
            <a:spAutoFit/>
          </a:bodyPr>
          <a:lstStyle/>
          <a:p>
            <a:pPr>
              <a:spcBef>
                <a:spcPct val="50000"/>
              </a:spcBef>
            </a:pPr>
            <a:r>
              <a:rPr lang="en-AU" sz="2000" i="1">
                <a:solidFill>
                  <a:srgbClr val="FF66FF"/>
                </a:solidFill>
                <a:latin typeface="Calibri" pitchFamily="34" charset="0"/>
              </a:rPr>
              <a:t>a</a:t>
            </a:r>
          </a:p>
        </p:txBody>
      </p:sp>
      <p:sp>
        <p:nvSpPr>
          <p:cNvPr id="15378" name="Text Box 18"/>
          <p:cNvSpPr txBox="1">
            <a:spLocks noChangeArrowheads="1"/>
          </p:cNvSpPr>
          <p:nvPr/>
        </p:nvSpPr>
        <p:spPr bwMode="auto">
          <a:xfrm>
            <a:off x="2384425" y="2105025"/>
            <a:ext cx="457200" cy="396875"/>
          </a:xfrm>
          <a:prstGeom prst="rect">
            <a:avLst/>
          </a:prstGeom>
          <a:noFill/>
          <a:ln w="9525">
            <a:noFill/>
            <a:miter lim="800000"/>
            <a:headEnd/>
            <a:tailEnd/>
          </a:ln>
        </p:spPr>
        <p:txBody>
          <a:bodyPr>
            <a:spAutoFit/>
          </a:bodyPr>
          <a:lstStyle/>
          <a:p>
            <a:pPr>
              <a:spcBef>
                <a:spcPct val="50000"/>
              </a:spcBef>
            </a:pPr>
            <a:r>
              <a:rPr lang="en-AU" sz="2000" i="1">
                <a:solidFill>
                  <a:srgbClr val="FF66FF"/>
                </a:solidFill>
                <a:latin typeface="Calibri" pitchFamily="34" charset="0"/>
              </a:rPr>
              <a:t>b</a:t>
            </a:r>
          </a:p>
        </p:txBody>
      </p:sp>
      <p:sp>
        <p:nvSpPr>
          <p:cNvPr id="15379" name="Text Box 19"/>
          <p:cNvSpPr txBox="1">
            <a:spLocks noChangeArrowheads="1"/>
          </p:cNvSpPr>
          <p:nvPr/>
        </p:nvSpPr>
        <p:spPr bwMode="auto">
          <a:xfrm>
            <a:off x="135692" y="5403850"/>
            <a:ext cx="8670925" cy="366713"/>
          </a:xfrm>
          <a:prstGeom prst="rect">
            <a:avLst/>
          </a:prstGeom>
          <a:noFill/>
          <a:ln w="9525">
            <a:noFill/>
            <a:miter lim="800000"/>
            <a:headEnd/>
            <a:tailEnd/>
          </a:ln>
        </p:spPr>
        <p:txBody>
          <a:bodyPr>
            <a:spAutoFit/>
          </a:bodyPr>
          <a:lstStyle/>
          <a:p>
            <a:pPr>
              <a:spcBef>
                <a:spcPct val="50000"/>
              </a:spcBef>
            </a:pPr>
            <a:r>
              <a:rPr lang="tr-TR" sz="1800" b="1" dirty="0">
                <a:solidFill>
                  <a:srgbClr val="0000FF"/>
                </a:solidFill>
                <a:latin typeface="Calibri" pitchFamily="34" charset="0"/>
              </a:rPr>
              <a:t> Verilen  noktaya  karşılık  gelen  reel sayı ikilisi </a:t>
            </a:r>
            <a:r>
              <a:rPr lang="tr-TR" sz="1800" dirty="0">
                <a:solidFill>
                  <a:srgbClr val="FF66FF"/>
                </a:solidFill>
                <a:latin typeface="Calibri" pitchFamily="34" charset="0"/>
              </a:rPr>
              <a:t>(</a:t>
            </a:r>
            <a:r>
              <a:rPr lang="tr-TR" sz="1800" i="1" dirty="0">
                <a:solidFill>
                  <a:srgbClr val="FF66FF"/>
                </a:solidFill>
                <a:latin typeface="Calibri" pitchFamily="34" charset="0"/>
              </a:rPr>
              <a:t>a,b</a:t>
            </a:r>
            <a:r>
              <a:rPr lang="tr-TR" sz="1800" dirty="0">
                <a:solidFill>
                  <a:srgbClr val="FF66FF"/>
                </a:solidFill>
                <a:latin typeface="Calibri" pitchFamily="34" charset="0"/>
              </a:rPr>
              <a:t>)</a:t>
            </a:r>
            <a:r>
              <a:rPr lang="tr-TR" sz="1800" i="1" dirty="0">
                <a:solidFill>
                  <a:srgbClr val="FF66FF"/>
                </a:solidFill>
                <a:latin typeface="Calibri" pitchFamily="34" charset="0"/>
              </a:rPr>
              <a:t> </a:t>
            </a:r>
            <a:r>
              <a:rPr lang="tr-TR" sz="1800" i="1" dirty="0">
                <a:solidFill>
                  <a:srgbClr val="0000FF"/>
                </a:solidFill>
                <a:latin typeface="Calibri" pitchFamily="34" charset="0"/>
              </a:rPr>
              <a:t> </a:t>
            </a:r>
            <a:r>
              <a:rPr lang="tr-TR" sz="1800" b="1" dirty="0" err="1">
                <a:solidFill>
                  <a:srgbClr val="0000FF"/>
                </a:solidFill>
                <a:latin typeface="Calibri" pitchFamily="34" charset="0"/>
              </a:rPr>
              <a:t>dir</a:t>
            </a:r>
            <a:r>
              <a:rPr lang="tr-TR" sz="1800" b="1" dirty="0">
                <a:solidFill>
                  <a:srgbClr val="0000FF"/>
                </a:solidFill>
                <a:latin typeface="Calibri" pitchFamily="34" charset="0"/>
              </a:rPr>
              <a:t>. </a:t>
            </a:r>
            <a:endParaRPr lang="tr-TR" sz="1800" b="1" i="1" dirty="0">
              <a:solidFill>
                <a:srgbClr val="FF0000"/>
              </a:solidFill>
              <a:latin typeface="Calibri" pitchFamily="34" charset="0"/>
            </a:endParaRPr>
          </a:p>
        </p:txBody>
      </p:sp>
      <p:sp>
        <p:nvSpPr>
          <p:cNvPr id="15381" name="Text Box 21"/>
          <p:cNvSpPr txBox="1">
            <a:spLocks noChangeArrowheads="1"/>
          </p:cNvSpPr>
          <p:nvPr/>
        </p:nvSpPr>
        <p:spPr bwMode="auto">
          <a:xfrm>
            <a:off x="4268788" y="2193925"/>
            <a:ext cx="685800" cy="396875"/>
          </a:xfrm>
          <a:prstGeom prst="rect">
            <a:avLst/>
          </a:prstGeom>
          <a:noFill/>
          <a:ln w="9525">
            <a:noFill/>
            <a:miter lim="800000"/>
            <a:headEnd/>
            <a:tailEnd/>
          </a:ln>
        </p:spPr>
        <p:txBody>
          <a:bodyPr>
            <a:spAutoFit/>
          </a:bodyPr>
          <a:lstStyle/>
          <a:p>
            <a:pPr>
              <a:spcBef>
                <a:spcPct val="50000"/>
              </a:spcBef>
            </a:pPr>
            <a:r>
              <a:rPr lang="tr-TR" sz="2000">
                <a:solidFill>
                  <a:srgbClr val="FF66FF"/>
                </a:solidFill>
                <a:latin typeface="Calibri" pitchFamily="34" charset="0"/>
              </a:rPr>
              <a:t>(</a:t>
            </a:r>
            <a:r>
              <a:rPr lang="tr-TR" sz="2000" i="1">
                <a:solidFill>
                  <a:srgbClr val="FF66FF"/>
                </a:solidFill>
                <a:latin typeface="Calibri" pitchFamily="34" charset="0"/>
              </a:rPr>
              <a:t>a,b</a:t>
            </a:r>
            <a:r>
              <a:rPr lang="tr-TR" sz="2000">
                <a:solidFill>
                  <a:srgbClr val="FF66FF"/>
                </a:solidFill>
                <a:latin typeface="Calibri" pitchFamily="34" charset="0"/>
              </a:rPr>
              <a:t>)</a:t>
            </a:r>
            <a:endParaRPr lang="en-AU">
              <a:solidFill>
                <a:srgbClr val="FF66FF"/>
              </a:solidFill>
              <a:latin typeface="Calibri" pitchFamily="34" charset="0"/>
            </a:endParaRPr>
          </a:p>
        </p:txBody>
      </p:sp>
      <p:sp>
        <p:nvSpPr>
          <p:cNvPr id="15382" name="Text Box 22"/>
          <p:cNvSpPr txBox="1">
            <a:spLocks noChangeArrowheads="1"/>
          </p:cNvSpPr>
          <p:nvPr/>
        </p:nvSpPr>
        <p:spPr bwMode="auto">
          <a:xfrm>
            <a:off x="179388" y="5876925"/>
            <a:ext cx="8821768" cy="366713"/>
          </a:xfrm>
          <a:prstGeom prst="rect">
            <a:avLst/>
          </a:prstGeom>
          <a:noFill/>
          <a:ln w="9525">
            <a:noFill/>
            <a:miter lim="800000"/>
            <a:headEnd/>
            <a:tailEnd/>
          </a:ln>
        </p:spPr>
        <p:txBody>
          <a:bodyPr wrap="square">
            <a:spAutoFit/>
          </a:bodyPr>
          <a:lstStyle/>
          <a:p>
            <a:pPr>
              <a:spcBef>
                <a:spcPct val="50000"/>
              </a:spcBef>
            </a:pPr>
            <a:r>
              <a:rPr lang="tr-TR" sz="1800" i="1" dirty="0">
                <a:solidFill>
                  <a:srgbClr val="FF66FF"/>
                </a:solidFill>
                <a:latin typeface="Calibri" pitchFamily="34" charset="0"/>
              </a:rPr>
              <a:t>a </a:t>
            </a:r>
            <a:r>
              <a:rPr lang="tr-TR" sz="1800" b="1" i="1" dirty="0">
                <a:solidFill>
                  <a:srgbClr val="FF66FF"/>
                </a:solidFill>
                <a:latin typeface="Calibri" pitchFamily="34" charset="0"/>
              </a:rPr>
              <a:t>  </a:t>
            </a:r>
            <a:r>
              <a:rPr lang="tr-TR" sz="1800" b="1" dirty="0">
                <a:solidFill>
                  <a:srgbClr val="0000FF"/>
                </a:solidFill>
                <a:latin typeface="Calibri" pitchFamily="34" charset="0"/>
              </a:rPr>
              <a:t>sayısına</a:t>
            </a:r>
            <a:r>
              <a:rPr lang="tr-TR" sz="1800" b="1" i="1" dirty="0">
                <a:solidFill>
                  <a:srgbClr val="0000FF"/>
                </a:solidFill>
                <a:latin typeface="Calibri" pitchFamily="34" charset="0"/>
              </a:rPr>
              <a:t> </a:t>
            </a:r>
            <a:r>
              <a:rPr lang="tr-TR" sz="1800" b="1" i="1" dirty="0">
                <a:solidFill>
                  <a:srgbClr val="FF66FF"/>
                </a:solidFill>
                <a:latin typeface="Calibri" pitchFamily="34" charset="0"/>
              </a:rPr>
              <a:t>  </a:t>
            </a:r>
            <a:r>
              <a:rPr lang="tr-TR" sz="1800" b="1" dirty="0">
                <a:solidFill>
                  <a:srgbClr val="0000FF"/>
                </a:solidFill>
                <a:latin typeface="Calibri" pitchFamily="34" charset="0"/>
              </a:rPr>
              <a:t>o</a:t>
            </a:r>
            <a:r>
              <a:rPr lang="tr-TR" sz="1800" b="1" dirty="0">
                <a:solidFill>
                  <a:srgbClr val="FF66FF"/>
                </a:solidFill>
                <a:latin typeface="Calibri" pitchFamily="34" charset="0"/>
              </a:rPr>
              <a:t> </a:t>
            </a:r>
            <a:r>
              <a:rPr lang="tr-TR" sz="1800" b="1" dirty="0">
                <a:solidFill>
                  <a:srgbClr val="0000FF"/>
                </a:solidFill>
                <a:latin typeface="Calibri" pitchFamily="34" charset="0"/>
              </a:rPr>
              <a:t>noktanın</a:t>
            </a:r>
            <a:r>
              <a:rPr lang="tr-TR" sz="1800" b="1" i="1" dirty="0">
                <a:solidFill>
                  <a:srgbClr val="FF66FF"/>
                </a:solidFill>
                <a:latin typeface="Calibri" pitchFamily="34" charset="0"/>
              </a:rPr>
              <a:t>   </a:t>
            </a:r>
            <a:r>
              <a:rPr lang="tr-TR" sz="1800" i="1" dirty="0">
                <a:solidFill>
                  <a:srgbClr val="FF66FF"/>
                </a:solidFill>
                <a:latin typeface="Calibri" pitchFamily="34" charset="0"/>
              </a:rPr>
              <a:t>x</a:t>
            </a:r>
            <a:r>
              <a:rPr lang="tr-TR" sz="1800" b="1" i="1" dirty="0">
                <a:solidFill>
                  <a:srgbClr val="FF66FF"/>
                </a:solidFill>
                <a:latin typeface="Calibri" pitchFamily="34" charset="0"/>
              </a:rPr>
              <a:t>-koordinatı  </a:t>
            </a:r>
            <a:r>
              <a:rPr lang="tr-TR" sz="1800" b="1" dirty="0">
                <a:solidFill>
                  <a:srgbClr val="0000FF"/>
                </a:solidFill>
                <a:latin typeface="Calibri" pitchFamily="34" charset="0"/>
              </a:rPr>
              <a:t>veya  </a:t>
            </a:r>
            <a:r>
              <a:rPr lang="tr-TR" sz="1800" b="1" i="1" dirty="0">
                <a:solidFill>
                  <a:srgbClr val="FF66FF"/>
                </a:solidFill>
                <a:latin typeface="Calibri" pitchFamily="34" charset="0"/>
              </a:rPr>
              <a:t>apsis</a:t>
            </a:r>
            <a:r>
              <a:rPr lang="tr-TR" sz="1800" b="1" dirty="0">
                <a:solidFill>
                  <a:srgbClr val="0000FF"/>
                </a:solidFill>
                <a:latin typeface="Calibri" pitchFamily="34" charset="0"/>
              </a:rPr>
              <a:t>i </a:t>
            </a:r>
            <a:r>
              <a:rPr lang="tr-TR" sz="1800" b="1" i="1" dirty="0">
                <a:solidFill>
                  <a:srgbClr val="FF66FF"/>
                </a:solidFill>
                <a:latin typeface="Calibri" pitchFamily="34" charset="0"/>
              </a:rPr>
              <a:t> </a:t>
            </a:r>
            <a:r>
              <a:rPr lang="tr-TR" sz="1800" i="1" dirty="0">
                <a:solidFill>
                  <a:srgbClr val="FF66FF"/>
                </a:solidFill>
                <a:latin typeface="Calibri" pitchFamily="34" charset="0"/>
              </a:rPr>
              <a:t>b</a:t>
            </a:r>
            <a:r>
              <a:rPr lang="tr-TR" sz="1800" b="1" i="1" dirty="0">
                <a:solidFill>
                  <a:srgbClr val="FF66FF"/>
                </a:solidFill>
                <a:latin typeface="Calibri" pitchFamily="34" charset="0"/>
              </a:rPr>
              <a:t> </a:t>
            </a:r>
            <a:r>
              <a:rPr lang="tr-TR" sz="1800" b="1" dirty="0">
                <a:solidFill>
                  <a:srgbClr val="0000FF"/>
                </a:solidFill>
                <a:latin typeface="Calibri" pitchFamily="34" charset="0"/>
              </a:rPr>
              <a:t>sayısına da </a:t>
            </a:r>
            <a:r>
              <a:rPr lang="tr-TR" sz="1800" i="1" dirty="0">
                <a:solidFill>
                  <a:srgbClr val="FF66FF"/>
                </a:solidFill>
                <a:latin typeface="Calibri" pitchFamily="34" charset="0"/>
              </a:rPr>
              <a:t>y</a:t>
            </a:r>
            <a:r>
              <a:rPr lang="tr-TR" sz="1800" b="1" i="1" dirty="0">
                <a:solidFill>
                  <a:srgbClr val="FF66FF"/>
                </a:solidFill>
                <a:latin typeface="Calibri" pitchFamily="34" charset="0"/>
              </a:rPr>
              <a:t>-koordinatı</a:t>
            </a:r>
            <a:r>
              <a:rPr lang="tr-TR" sz="1800" dirty="0">
                <a:latin typeface="Calibri" pitchFamily="34" charset="0"/>
              </a:rPr>
              <a:t> </a:t>
            </a:r>
            <a:r>
              <a:rPr lang="tr-TR" sz="1800" b="1" dirty="0" smtClean="0">
                <a:solidFill>
                  <a:srgbClr val="0000FF"/>
                </a:solidFill>
                <a:latin typeface="Calibri" pitchFamily="34" charset="0"/>
              </a:rPr>
              <a:t>veya </a:t>
            </a:r>
            <a:r>
              <a:rPr lang="tr-TR" sz="1800" b="1" i="1" dirty="0" smtClean="0">
                <a:solidFill>
                  <a:srgbClr val="FF66FF"/>
                </a:solidFill>
                <a:latin typeface="Calibri" pitchFamily="34" charset="0"/>
              </a:rPr>
              <a:t>ordinat</a:t>
            </a:r>
            <a:r>
              <a:rPr lang="tr-TR" sz="1800" b="1" dirty="0" smtClean="0">
                <a:solidFill>
                  <a:srgbClr val="0000FF"/>
                </a:solidFill>
                <a:latin typeface="Calibri" pitchFamily="34" charset="0"/>
              </a:rPr>
              <a:t>ı</a:t>
            </a:r>
            <a:r>
              <a:rPr lang="tr-TR" sz="1800" dirty="0" smtClean="0">
                <a:latin typeface="Calibri" pitchFamily="34" charset="0"/>
              </a:rPr>
              <a:t> </a:t>
            </a:r>
            <a:endParaRPr lang="tr-TR" sz="1800" dirty="0">
              <a:latin typeface="Calibri" pitchFamily="34" charset="0"/>
            </a:endParaRPr>
          </a:p>
        </p:txBody>
      </p:sp>
      <p:sp>
        <p:nvSpPr>
          <p:cNvPr id="15383" name="Text Box 23"/>
          <p:cNvSpPr txBox="1">
            <a:spLocks noChangeArrowheads="1"/>
          </p:cNvSpPr>
          <p:nvPr/>
        </p:nvSpPr>
        <p:spPr bwMode="auto">
          <a:xfrm>
            <a:off x="179388" y="6308725"/>
            <a:ext cx="8153400" cy="366713"/>
          </a:xfrm>
          <a:prstGeom prst="rect">
            <a:avLst/>
          </a:prstGeom>
          <a:noFill/>
          <a:ln w="9525">
            <a:noFill/>
            <a:miter lim="800000"/>
            <a:headEnd/>
            <a:tailEnd/>
          </a:ln>
        </p:spPr>
        <p:txBody>
          <a:bodyPr>
            <a:spAutoFit/>
          </a:bodyPr>
          <a:lstStyle/>
          <a:p>
            <a:pPr>
              <a:spcBef>
                <a:spcPct val="50000"/>
              </a:spcBef>
            </a:pPr>
            <a:r>
              <a:rPr lang="tr-TR" sz="1800" b="1" dirty="0" smtClean="0">
                <a:solidFill>
                  <a:srgbClr val="0000FF"/>
                </a:solidFill>
                <a:latin typeface="Calibri" pitchFamily="34" charset="0"/>
              </a:rPr>
              <a:t>denir</a:t>
            </a:r>
            <a:r>
              <a:rPr lang="tr-TR" sz="1800" b="1" dirty="0">
                <a:solidFill>
                  <a:srgbClr val="0000FF"/>
                </a:solidFill>
                <a:latin typeface="Calibri" pitchFamily="34" charset="0"/>
              </a:rPr>
              <a:t>. </a:t>
            </a:r>
            <a:endParaRPr lang="tr-TR" sz="1800" b="1" i="1" dirty="0">
              <a:solidFill>
                <a:srgbClr val="FF0000"/>
              </a:solidFill>
              <a:latin typeface="Calibri" pitchFamily="34" charset="0"/>
            </a:endParaRPr>
          </a:p>
        </p:txBody>
      </p:sp>
      <p:grpSp>
        <p:nvGrpSpPr>
          <p:cNvPr id="2" name="Group 28"/>
          <p:cNvGrpSpPr>
            <a:grpSpLocks/>
          </p:cNvGrpSpPr>
          <p:nvPr/>
        </p:nvGrpSpPr>
        <p:grpSpPr bwMode="auto">
          <a:xfrm>
            <a:off x="2057400" y="3463925"/>
            <a:ext cx="685800" cy="422275"/>
            <a:chOff x="1296" y="2182"/>
            <a:chExt cx="432" cy="266"/>
          </a:xfrm>
        </p:grpSpPr>
        <p:sp>
          <p:nvSpPr>
            <p:cNvPr id="26655" name="Oval 9"/>
            <p:cNvSpPr>
              <a:spLocks noChangeArrowheads="1"/>
            </p:cNvSpPr>
            <p:nvPr/>
          </p:nvSpPr>
          <p:spPr bwMode="auto">
            <a:xfrm flipH="1" flipV="1">
              <a:off x="1655" y="2182"/>
              <a:ext cx="48" cy="48"/>
            </a:xfrm>
            <a:prstGeom prst="ellipse">
              <a:avLst/>
            </a:prstGeom>
            <a:solidFill>
              <a:srgbClr val="FF66FF"/>
            </a:solidFill>
            <a:ln w="9525">
              <a:solidFill>
                <a:srgbClr val="FF66FF"/>
              </a:solidFill>
              <a:round/>
              <a:headEnd/>
              <a:tailEnd/>
            </a:ln>
          </p:spPr>
          <p:txBody>
            <a:bodyPr wrap="none" anchor="ctr"/>
            <a:lstStyle/>
            <a:p>
              <a:endParaRPr lang="tr-TR">
                <a:latin typeface="Calibri" pitchFamily="34" charset="0"/>
              </a:endParaRPr>
            </a:p>
          </p:txBody>
        </p:sp>
        <p:sp>
          <p:nvSpPr>
            <p:cNvPr id="26656" name="Text Box 27"/>
            <p:cNvSpPr txBox="1">
              <a:spLocks noChangeArrowheads="1"/>
            </p:cNvSpPr>
            <p:nvPr/>
          </p:nvSpPr>
          <p:spPr bwMode="auto">
            <a:xfrm>
              <a:off x="1296" y="2198"/>
              <a:ext cx="432" cy="250"/>
            </a:xfrm>
            <a:prstGeom prst="rect">
              <a:avLst/>
            </a:prstGeom>
            <a:noFill/>
            <a:ln w="9525">
              <a:noFill/>
              <a:miter lim="800000"/>
              <a:headEnd/>
              <a:tailEnd/>
            </a:ln>
          </p:spPr>
          <p:txBody>
            <a:bodyPr>
              <a:spAutoFit/>
            </a:bodyPr>
            <a:lstStyle/>
            <a:p>
              <a:pPr>
                <a:spcBef>
                  <a:spcPct val="50000"/>
                </a:spcBef>
              </a:pPr>
              <a:r>
                <a:rPr lang="tr-TR" sz="2000">
                  <a:solidFill>
                    <a:srgbClr val="FF66FF"/>
                  </a:solidFill>
                  <a:latin typeface="Calibri" pitchFamily="34" charset="0"/>
                </a:rPr>
                <a:t>(0,0)</a:t>
              </a:r>
              <a:endParaRPr lang="en-AU">
                <a:solidFill>
                  <a:srgbClr val="FF66FF"/>
                </a:solidFill>
                <a:latin typeface="Calibri" pitchFamily="34" charset="0"/>
              </a:endParaRPr>
            </a:p>
          </p:txBody>
        </p:sp>
      </p:grpSp>
      <p:grpSp>
        <p:nvGrpSpPr>
          <p:cNvPr id="3" name="Group 33"/>
          <p:cNvGrpSpPr>
            <a:grpSpLocks/>
          </p:cNvGrpSpPr>
          <p:nvPr/>
        </p:nvGrpSpPr>
        <p:grpSpPr bwMode="auto">
          <a:xfrm>
            <a:off x="3124200" y="3470275"/>
            <a:ext cx="685800" cy="431800"/>
            <a:chOff x="1968" y="2186"/>
            <a:chExt cx="432" cy="272"/>
          </a:xfrm>
        </p:grpSpPr>
        <p:sp>
          <p:nvSpPr>
            <p:cNvPr id="26653" name="Oval 25"/>
            <p:cNvSpPr>
              <a:spLocks noChangeArrowheads="1"/>
            </p:cNvSpPr>
            <p:nvPr/>
          </p:nvSpPr>
          <p:spPr bwMode="auto">
            <a:xfrm flipH="1">
              <a:off x="1968" y="2186"/>
              <a:ext cx="48" cy="48"/>
            </a:xfrm>
            <a:prstGeom prst="ellipse">
              <a:avLst/>
            </a:prstGeom>
            <a:solidFill>
              <a:srgbClr val="FF66FF"/>
            </a:solidFill>
            <a:ln w="9525">
              <a:solidFill>
                <a:srgbClr val="FF66FF"/>
              </a:solidFill>
              <a:round/>
              <a:headEnd/>
              <a:tailEnd/>
            </a:ln>
          </p:spPr>
          <p:txBody>
            <a:bodyPr wrap="none" anchor="ctr"/>
            <a:lstStyle/>
            <a:p>
              <a:endParaRPr lang="tr-TR">
                <a:latin typeface="Calibri" pitchFamily="34" charset="0"/>
              </a:endParaRPr>
            </a:p>
          </p:txBody>
        </p:sp>
        <p:sp>
          <p:nvSpPr>
            <p:cNvPr id="26654" name="Text Box 32"/>
            <p:cNvSpPr txBox="1">
              <a:spLocks noChangeArrowheads="1"/>
            </p:cNvSpPr>
            <p:nvPr/>
          </p:nvSpPr>
          <p:spPr bwMode="auto">
            <a:xfrm>
              <a:off x="1968" y="2208"/>
              <a:ext cx="432" cy="250"/>
            </a:xfrm>
            <a:prstGeom prst="rect">
              <a:avLst/>
            </a:prstGeom>
            <a:noFill/>
            <a:ln w="9525">
              <a:noFill/>
              <a:miter lim="800000"/>
              <a:headEnd/>
              <a:tailEnd/>
            </a:ln>
          </p:spPr>
          <p:txBody>
            <a:bodyPr>
              <a:spAutoFit/>
            </a:bodyPr>
            <a:lstStyle/>
            <a:p>
              <a:pPr>
                <a:spcBef>
                  <a:spcPct val="50000"/>
                </a:spcBef>
              </a:pPr>
              <a:r>
                <a:rPr lang="tr-TR" sz="2000">
                  <a:solidFill>
                    <a:srgbClr val="FF66FF"/>
                  </a:solidFill>
                  <a:latin typeface="Calibri" pitchFamily="34" charset="0"/>
                </a:rPr>
                <a:t>(1,0)</a:t>
              </a:r>
              <a:endParaRPr lang="en-AU">
                <a:solidFill>
                  <a:srgbClr val="FF66FF"/>
                </a:solidFill>
                <a:latin typeface="Calibri" pitchFamily="34" charset="0"/>
              </a:endParaRPr>
            </a:p>
          </p:txBody>
        </p:sp>
      </p:grpSp>
      <p:grpSp>
        <p:nvGrpSpPr>
          <p:cNvPr id="4" name="Group 35"/>
          <p:cNvGrpSpPr>
            <a:grpSpLocks/>
          </p:cNvGrpSpPr>
          <p:nvPr/>
        </p:nvGrpSpPr>
        <p:grpSpPr bwMode="auto">
          <a:xfrm>
            <a:off x="1981200" y="2819400"/>
            <a:ext cx="720725" cy="396875"/>
            <a:chOff x="1248" y="1776"/>
            <a:chExt cx="454" cy="250"/>
          </a:xfrm>
        </p:grpSpPr>
        <p:sp>
          <p:nvSpPr>
            <p:cNvPr id="26651" name="Oval 26"/>
            <p:cNvSpPr>
              <a:spLocks noChangeArrowheads="1"/>
            </p:cNvSpPr>
            <p:nvPr/>
          </p:nvSpPr>
          <p:spPr bwMode="auto">
            <a:xfrm flipH="1" flipV="1">
              <a:off x="1654" y="1883"/>
              <a:ext cx="48" cy="48"/>
            </a:xfrm>
            <a:prstGeom prst="ellipse">
              <a:avLst/>
            </a:prstGeom>
            <a:solidFill>
              <a:srgbClr val="FF66FF"/>
            </a:solidFill>
            <a:ln w="9525">
              <a:solidFill>
                <a:srgbClr val="FF66FF"/>
              </a:solidFill>
              <a:round/>
              <a:headEnd/>
              <a:tailEnd/>
            </a:ln>
          </p:spPr>
          <p:txBody>
            <a:bodyPr wrap="none" anchor="ctr"/>
            <a:lstStyle/>
            <a:p>
              <a:endParaRPr lang="tr-TR">
                <a:latin typeface="Calibri" pitchFamily="34" charset="0"/>
              </a:endParaRPr>
            </a:p>
          </p:txBody>
        </p:sp>
        <p:sp>
          <p:nvSpPr>
            <p:cNvPr id="26652" name="Text Box 34"/>
            <p:cNvSpPr txBox="1">
              <a:spLocks noChangeArrowheads="1"/>
            </p:cNvSpPr>
            <p:nvPr/>
          </p:nvSpPr>
          <p:spPr bwMode="auto">
            <a:xfrm>
              <a:off x="1248" y="1776"/>
              <a:ext cx="432" cy="250"/>
            </a:xfrm>
            <a:prstGeom prst="rect">
              <a:avLst/>
            </a:prstGeom>
            <a:noFill/>
            <a:ln w="9525">
              <a:noFill/>
              <a:miter lim="800000"/>
              <a:headEnd/>
              <a:tailEnd/>
            </a:ln>
          </p:spPr>
          <p:txBody>
            <a:bodyPr>
              <a:spAutoFit/>
            </a:bodyPr>
            <a:lstStyle/>
            <a:p>
              <a:pPr>
                <a:spcBef>
                  <a:spcPct val="50000"/>
                </a:spcBef>
              </a:pPr>
              <a:r>
                <a:rPr lang="tr-TR" sz="2000">
                  <a:solidFill>
                    <a:srgbClr val="FF66FF"/>
                  </a:solidFill>
                  <a:latin typeface="Calibri" pitchFamily="34" charset="0"/>
                </a:rPr>
                <a:t>(0</a:t>
              </a:r>
              <a:r>
                <a:rPr lang="tr-TR" sz="2000" i="1">
                  <a:solidFill>
                    <a:srgbClr val="FF66FF"/>
                  </a:solidFill>
                  <a:latin typeface="Calibri" pitchFamily="34" charset="0"/>
                </a:rPr>
                <a:t>,</a:t>
              </a:r>
              <a:r>
                <a:rPr lang="tr-TR" sz="2000">
                  <a:solidFill>
                    <a:srgbClr val="FF66FF"/>
                  </a:solidFill>
                  <a:latin typeface="Calibri" pitchFamily="34" charset="0"/>
                </a:rPr>
                <a:t>1)</a:t>
              </a:r>
              <a:endParaRPr lang="en-AU">
                <a:solidFill>
                  <a:srgbClr val="FF66FF"/>
                </a:solidFill>
                <a:latin typeface="Calibri" pitchFamily="34" charset="0"/>
              </a:endParaRPr>
            </a:p>
          </p:txBody>
        </p:sp>
      </p:grpSp>
      <p:grpSp>
        <p:nvGrpSpPr>
          <p:cNvPr id="5" name="Group 37"/>
          <p:cNvGrpSpPr>
            <a:grpSpLocks/>
          </p:cNvGrpSpPr>
          <p:nvPr/>
        </p:nvGrpSpPr>
        <p:grpSpPr bwMode="auto">
          <a:xfrm>
            <a:off x="3124200" y="2819400"/>
            <a:ext cx="744538" cy="396875"/>
            <a:chOff x="1968" y="1776"/>
            <a:chExt cx="469" cy="250"/>
          </a:xfrm>
        </p:grpSpPr>
        <p:sp>
          <p:nvSpPr>
            <p:cNvPr id="26649" name="Oval 24"/>
            <p:cNvSpPr>
              <a:spLocks noChangeArrowheads="1"/>
            </p:cNvSpPr>
            <p:nvPr/>
          </p:nvSpPr>
          <p:spPr bwMode="auto">
            <a:xfrm flipH="1" flipV="1">
              <a:off x="1968" y="1883"/>
              <a:ext cx="48" cy="48"/>
            </a:xfrm>
            <a:prstGeom prst="ellipse">
              <a:avLst/>
            </a:prstGeom>
            <a:solidFill>
              <a:srgbClr val="FF66FF"/>
            </a:solidFill>
            <a:ln w="9525">
              <a:solidFill>
                <a:srgbClr val="FF66FF"/>
              </a:solidFill>
              <a:round/>
              <a:headEnd/>
              <a:tailEnd/>
            </a:ln>
          </p:spPr>
          <p:txBody>
            <a:bodyPr wrap="none" anchor="ctr"/>
            <a:lstStyle/>
            <a:p>
              <a:endParaRPr lang="tr-TR">
                <a:latin typeface="Calibri" pitchFamily="34" charset="0"/>
              </a:endParaRPr>
            </a:p>
          </p:txBody>
        </p:sp>
        <p:sp>
          <p:nvSpPr>
            <p:cNvPr id="26650" name="Text Box 36"/>
            <p:cNvSpPr txBox="1">
              <a:spLocks noChangeArrowheads="1"/>
            </p:cNvSpPr>
            <p:nvPr/>
          </p:nvSpPr>
          <p:spPr bwMode="auto">
            <a:xfrm>
              <a:off x="2005" y="1776"/>
              <a:ext cx="432" cy="250"/>
            </a:xfrm>
            <a:prstGeom prst="rect">
              <a:avLst/>
            </a:prstGeom>
            <a:noFill/>
            <a:ln w="9525">
              <a:noFill/>
              <a:miter lim="800000"/>
              <a:headEnd/>
              <a:tailEnd/>
            </a:ln>
          </p:spPr>
          <p:txBody>
            <a:bodyPr>
              <a:spAutoFit/>
            </a:bodyPr>
            <a:lstStyle/>
            <a:p>
              <a:pPr>
                <a:spcBef>
                  <a:spcPct val="50000"/>
                </a:spcBef>
              </a:pPr>
              <a:r>
                <a:rPr lang="tr-TR" sz="2000">
                  <a:solidFill>
                    <a:srgbClr val="FF66FF"/>
                  </a:solidFill>
                  <a:latin typeface="Calibri" pitchFamily="34" charset="0"/>
                </a:rPr>
                <a:t>(1</a:t>
              </a:r>
              <a:r>
                <a:rPr lang="tr-TR" sz="2000" i="1">
                  <a:solidFill>
                    <a:srgbClr val="FF66FF"/>
                  </a:solidFill>
                  <a:latin typeface="Calibri" pitchFamily="34" charset="0"/>
                </a:rPr>
                <a:t>,</a:t>
              </a:r>
              <a:r>
                <a:rPr lang="tr-TR" sz="2000">
                  <a:solidFill>
                    <a:srgbClr val="FF66FF"/>
                  </a:solidFill>
                  <a:latin typeface="Calibri" pitchFamily="34" charset="0"/>
                </a:rPr>
                <a:t>1)</a:t>
              </a:r>
              <a:endParaRPr lang="en-AU">
                <a:solidFill>
                  <a:srgbClr val="FF66FF"/>
                </a:solidFill>
                <a:latin typeface="Calibri" pitchFamily="34"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3" fill="hold" grpId="0" nodeType="clickEffect">
                                  <p:stCondLst>
                                    <p:cond delay="0"/>
                                  </p:stCondLst>
                                  <p:iterate type="wd">
                                    <p:tmPct val="100000"/>
                                  </p:iterate>
                                  <p:childTnLst>
                                    <p:set>
                                      <p:cBhvr>
                                        <p:cTn id="6" dur="1" fill="hold">
                                          <p:stCondLst>
                                            <p:cond delay="0"/>
                                          </p:stCondLst>
                                        </p:cTn>
                                        <p:tgtEl>
                                          <p:spTgt spid="15362"/>
                                        </p:tgtEl>
                                        <p:attrNameLst>
                                          <p:attrName>style.visibility</p:attrName>
                                        </p:attrNameLst>
                                      </p:cBhvr>
                                      <p:to>
                                        <p:strVal val="visible"/>
                                      </p:to>
                                    </p:set>
                                    <p:animEffect transition="in" filter="strips(upRight)">
                                      <p:cBhvr>
                                        <p:cTn id="7" dur="300"/>
                                        <p:tgtEl>
                                          <p:spTgt spid="1536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5363"/>
                                        </p:tgtEl>
                                        <p:attrNameLst>
                                          <p:attrName>style.visibility</p:attrName>
                                        </p:attrNameLst>
                                      </p:cBhvr>
                                      <p:to>
                                        <p:strVal val="visible"/>
                                      </p:to>
                                    </p:set>
                                    <p:animEffect transition="in" filter="wipe(left)">
                                      <p:cBhvr>
                                        <p:cTn id="12" dur="500"/>
                                        <p:tgtEl>
                                          <p:spTgt spid="15363"/>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499"/>
                                          </p:stCondLst>
                                        </p:cTn>
                                        <p:tgtEl>
                                          <p:spTgt spid="1536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22" presetClass="entr" presetSubtype="4" fill="hold" grpId="0" nodeType="clickEffect">
                                  <p:stCondLst>
                                    <p:cond delay="0"/>
                                  </p:stCondLst>
                                  <p:childTnLst>
                                    <p:set>
                                      <p:cBhvr>
                                        <p:cTn id="20" dur="1" fill="hold">
                                          <p:stCondLst>
                                            <p:cond delay="0"/>
                                          </p:stCondLst>
                                        </p:cTn>
                                        <p:tgtEl>
                                          <p:spTgt spid="15366"/>
                                        </p:tgtEl>
                                        <p:attrNameLst>
                                          <p:attrName>style.visibility</p:attrName>
                                        </p:attrNameLst>
                                      </p:cBhvr>
                                      <p:to>
                                        <p:strVal val="visible"/>
                                      </p:to>
                                    </p:set>
                                    <p:animEffect transition="in" filter="wipe(down)">
                                      <p:cBhvr>
                                        <p:cTn id="21" dur="500"/>
                                        <p:tgtEl>
                                          <p:spTgt spid="15366"/>
                                        </p:tgtEl>
                                      </p:cBhvr>
                                    </p:animEffec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499"/>
                                          </p:stCondLst>
                                        </p:cTn>
                                        <p:tgtEl>
                                          <p:spTgt spid="15365"/>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499"/>
                                          </p:stCondLst>
                                        </p:cTn>
                                        <p:tgtEl>
                                          <p:spTgt spid="15367"/>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8" presetClass="entr" presetSubtype="3" fill="hold" grpId="0" nodeType="clickEffect">
                                  <p:stCondLst>
                                    <p:cond delay="0"/>
                                  </p:stCondLst>
                                  <p:iterate type="wd">
                                    <p:tmPct val="100000"/>
                                  </p:iterate>
                                  <p:childTnLst>
                                    <p:set>
                                      <p:cBhvr>
                                        <p:cTn id="33" dur="1" fill="hold">
                                          <p:stCondLst>
                                            <p:cond delay="0"/>
                                          </p:stCondLst>
                                        </p:cTn>
                                        <p:tgtEl>
                                          <p:spTgt spid="15370"/>
                                        </p:tgtEl>
                                        <p:attrNameLst>
                                          <p:attrName>style.visibility</p:attrName>
                                        </p:attrNameLst>
                                      </p:cBhvr>
                                      <p:to>
                                        <p:strVal val="visible"/>
                                      </p:to>
                                    </p:set>
                                    <p:animEffect transition="in" filter="strips(upRight)">
                                      <p:cBhvr>
                                        <p:cTn id="34" dur="300"/>
                                        <p:tgtEl>
                                          <p:spTgt spid="15370"/>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1" fill="hold" grpId="0" nodeType="clickEffect">
                                  <p:stCondLst>
                                    <p:cond delay="0"/>
                                  </p:stCondLst>
                                  <p:childTnLst>
                                    <p:set>
                                      <p:cBhvr>
                                        <p:cTn id="38" dur="1" fill="hold">
                                          <p:stCondLst>
                                            <p:cond delay="0"/>
                                          </p:stCondLst>
                                        </p:cTn>
                                        <p:tgtEl>
                                          <p:spTgt spid="15371"/>
                                        </p:tgtEl>
                                        <p:attrNameLst>
                                          <p:attrName>style.visibility</p:attrName>
                                        </p:attrNameLst>
                                      </p:cBhvr>
                                      <p:to>
                                        <p:strVal val="visible"/>
                                      </p:to>
                                    </p:set>
                                    <p:animEffect transition="in" filter="wipe(up)">
                                      <p:cBhvr>
                                        <p:cTn id="39" dur="500"/>
                                        <p:tgtEl>
                                          <p:spTgt spid="15371"/>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2" fill="hold" grpId="0" nodeType="clickEffect">
                                  <p:stCondLst>
                                    <p:cond delay="0"/>
                                  </p:stCondLst>
                                  <p:childTnLst>
                                    <p:set>
                                      <p:cBhvr>
                                        <p:cTn id="43" dur="1" fill="hold">
                                          <p:stCondLst>
                                            <p:cond delay="0"/>
                                          </p:stCondLst>
                                        </p:cTn>
                                        <p:tgtEl>
                                          <p:spTgt spid="15372"/>
                                        </p:tgtEl>
                                        <p:attrNameLst>
                                          <p:attrName>style.visibility</p:attrName>
                                        </p:attrNameLst>
                                      </p:cBhvr>
                                      <p:to>
                                        <p:strVal val="visible"/>
                                      </p:to>
                                    </p:set>
                                    <p:animEffect transition="in" filter="wipe(right)">
                                      <p:cBhvr>
                                        <p:cTn id="44" dur="500"/>
                                        <p:tgtEl>
                                          <p:spTgt spid="15372"/>
                                        </p:tgtEl>
                                      </p:cBhvr>
                                    </p:animEffect>
                                  </p:childTnLst>
                                </p:cTn>
                              </p:par>
                            </p:childTnLst>
                          </p:cTn>
                        </p:par>
                      </p:childTnLst>
                    </p:cTn>
                  </p:par>
                  <p:par>
                    <p:cTn id="45" fill="hold">
                      <p:stCondLst>
                        <p:cond delay="indefinite"/>
                      </p:stCondLst>
                      <p:childTnLst>
                        <p:par>
                          <p:cTn id="46" fill="hold">
                            <p:stCondLst>
                              <p:cond delay="0"/>
                            </p:stCondLst>
                            <p:childTnLst>
                              <p:par>
                                <p:cTn id="47" presetID="18" presetClass="entr" presetSubtype="3" fill="hold" grpId="0" nodeType="clickEffect">
                                  <p:stCondLst>
                                    <p:cond delay="0"/>
                                  </p:stCondLst>
                                  <p:iterate type="wd">
                                    <p:tmPct val="100000"/>
                                  </p:iterate>
                                  <p:childTnLst>
                                    <p:set>
                                      <p:cBhvr>
                                        <p:cTn id="48" dur="1" fill="hold">
                                          <p:stCondLst>
                                            <p:cond delay="0"/>
                                          </p:stCondLst>
                                        </p:cTn>
                                        <p:tgtEl>
                                          <p:spTgt spid="15373"/>
                                        </p:tgtEl>
                                        <p:attrNameLst>
                                          <p:attrName>style.visibility</p:attrName>
                                        </p:attrNameLst>
                                      </p:cBhvr>
                                      <p:to>
                                        <p:strVal val="visible"/>
                                      </p:to>
                                    </p:set>
                                    <p:animEffect transition="in" filter="strips(upRight)">
                                      <p:cBhvr>
                                        <p:cTn id="49" dur="300"/>
                                        <p:tgtEl>
                                          <p:spTgt spid="15373"/>
                                        </p:tgtEl>
                                      </p:cBhvr>
                                    </p:animEffect>
                                  </p:childTnLst>
                                </p:cTn>
                              </p:par>
                            </p:childTnLst>
                          </p:cTn>
                        </p:par>
                      </p:childTnLst>
                    </p:cTn>
                  </p:par>
                  <p:par>
                    <p:cTn id="50" fill="hold">
                      <p:stCondLst>
                        <p:cond delay="indefinite"/>
                      </p:stCondLst>
                      <p:childTnLst>
                        <p:par>
                          <p:cTn id="51" fill="hold">
                            <p:stCondLst>
                              <p:cond delay="0"/>
                            </p:stCondLst>
                            <p:childTnLst>
                              <p:par>
                                <p:cTn id="52" presetID="18" presetClass="entr" presetSubtype="3" fill="hold" grpId="0" nodeType="clickEffect">
                                  <p:stCondLst>
                                    <p:cond delay="0"/>
                                  </p:stCondLst>
                                  <p:iterate type="wd">
                                    <p:tmPct val="100000"/>
                                  </p:iterate>
                                  <p:childTnLst>
                                    <p:set>
                                      <p:cBhvr>
                                        <p:cTn id="53" dur="1" fill="hold">
                                          <p:stCondLst>
                                            <p:cond delay="0"/>
                                          </p:stCondLst>
                                        </p:cTn>
                                        <p:tgtEl>
                                          <p:spTgt spid="15374"/>
                                        </p:tgtEl>
                                        <p:attrNameLst>
                                          <p:attrName>style.visibility</p:attrName>
                                        </p:attrNameLst>
                                      </p:cBhvr>
                                      <p:to>
                                        <p:strVal val="visible"/>
                                      </p:to>
                                    </p:set>
                                    <p:animEffect transition="in" filter="strips(upRight)">
                                      <p:cBhvr>
                                        <p:cTn id="54" dur="300"/>
                                        <p:tgtEl>
                                          <p:spTgt spid="15374"/>
                                        </p:tgtEl>
                                      </p:cBhvr>
                                    </p:animEffec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499"/>
                                          </p:stCondLst>
                                        </p:cTn>
                                        <p:tgtEl>
                                          <p:spTgt spid="15377"/>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8" presetClass="entr" presetSubtype="3" fill="hold" grpId="0" nodeType="clickEffect">
                                  <p:stCondLst>
                                    <p:cond delay="0"/>
                                  </p:stCondLst>
                                  <p:iterate type="wd">
                                    <p:tmPct val="100000"/>
                                  </p:iterate>
                                  <p:childTnLst>
                                    <p:set>
                                      <p:cBhvr>
                                        <p:cTn id="62" dur="1" fill="hold">
                                          <p:stCondLst>
                                            <p:cond delay="0"/>
                                          </p:stCondLst>
                                        </p:cTn>
                                        <p:tgtEl>
                                          <p:spTgt spid="15375"/>
                                        </p:tgtEl>
                                        <p:attrNameLst>
                                          <p:attrName>style.visibility</p:attrName>
                                        </p:attrNameLst>
                                      </p:cBhvr>
                                      <p:to>
                                        <p:strVal val="visible"/>
                                      </p:to>
                                    </p:set>
                                    <p:animEffect transition="in" filter="strips(upRight)">
                                      <p:cBhvr>
                                        <p:cTn id="63" dur="300"/>
                                        <p:tgtEl>
                                          <p:spTgt spid="15375"/>
                                        </p:tgtEl>
                                      </p:cBhvr>
                                    </p:animEffect>
                                  </p:childTnLst>
                                </p:cTn>
                              </p:par>
                            </p:childTnLst>
                          </p:cTn>
                        </p:par>
                      </p:childTnLst>
                    </p:cTn>
                  </p:par>
                  <p:par>
                    <p:cTn id="64" fill="hold">
                      <p:stCondLst>
                        <p:cond delay="indefinite"/>
                      </p:stCondLst>
                      <p:childTnLst>
                        <p:par>
                          <p:cTn id="65" fill="hold">
                            <p:stCondLst>
                              <p:cond delay="0"/>
                            </p:stCondLst>
                            <p:childTnLst>
                              <p:par>
                                <p:cTn id="66" presetID="18" presetClass="entr" presetSubtype="3" fill="hold" grpId="0" nodeType="clickEffect">
                                  <p:stCondLst>
                                    <p:cond delay="0"/>
                                  </p:stCondLst>
                                  <p:iterate type="wd">
                                    <p:tmPct val="100000"/>
                                  </p:iterate>
                                  <p:childTnLst>
                                    <p:set>
                                      <p:cBhvr>
                                        <p:cTn id="67" dur="1" fill="hold">
                                          <p:stCondLst>
                                            <p:cond delay="0"/>
                                          </p:stCondLst>
                                        </p:cTn>
                                        <p:tgtEl>
                                          <p:spTgt spid="15376"/>
                                        </p:tgtEl>
                                        <p:attrNameLst>
                                          <p:attrName>style.visibility</p:attrName>
                                        </p:attrNameLst>
                                      </p:cBhvr>
                                      <p:to>
                                        <p:strVal val="visible"/>
                                      </p:to>
                                    </p:set>
                                    <p:animEffect transition="in" filter="strips(upRight)">
                                      <p:cBhvr>
                                        <p:cTn id="68" dur="300"/>
                                        <p:tgtEl>
                                          <p:spTgt spid="15376"/>
                                        </p:tgtEl>
                                      </p:cBhvr>
                                    </p:animEffec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499"/>
                                          </p:stCondLst>
                                        </p:cTn>
                                        <p:tgtEl>
                                          <p:spTgt spid="15378"/>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8" presetClass="entr" presetSubtype="3" fill="hold" grpId="0" nodeType="clickEffect">
                                  <p:stCondLst>
                                    <p:cond delay="0"/>
                                  </p:stCondLst>
                                  <p:iterate type="wd">
                                    <p:tmPct val="100000"/>
                                  </p:iterate>
                                  <p:childTnLst>
                                    <p:set>
                                      <p:cBhvr>
                                        <p:cTn id="76" dur="1" fill="hold">
                                          <p:stCondLst>
                                            <p:cond delay="0"/>
                                          </p:stCondLst>
                                        </p:cTn>
                                        <p:tgtEl>
                                          <p:spTgt spid="15379"/>
                                        </p:tgtEl>
                                        <p:attrNameLst>
                                          <p:attrName>style.visibility</p:attrName>
                                        </p:attrNameLst>
                                      </p:cBhvr>
                                      <p:to>
                                        <p:strVal val="visible"/>
                                      </p:to>
                                    </p:set>
                                    <p:animEffect transition="in" filter="strips(upRight)">
                                      <p:cBhvr>
                                        <p:cTn id="77" dur="300"/>
                                        <p:tgtEl>
                                          <p:spTgt spid="15379"/>
                                        </p:tgtEl>
                                      </p:cBhvr>
                                    </p:animEffect>
                                  </p:childTnLst>
                                </p:cTn>
                              </p:par>
                            </p:childTnLst>
                          </p:cTn>
                        </p:par>
                      </p:childTnLst>
                    </p:cTn>
                  </p:par>
                  <p:par>
                    <p:cTn id="78" fill="hold">
                      <p:stCondLst>
                        <p:cond delay="indefinite"/>
                      </p:stCondLst>
                      <p:childTnLst>
                        <p:par>
                          <p:cTn id="79" fill="hold">
                            <p:stCondLst>
                              <p:cond delay="0"/>
                            </p:stCondLst>
                            <p:childTnLst>
                              <p:par>
                                <p:cTn id="80" presetID="18" presetClass="entr" presetSubtype="3" fill="hold" grpId="0" nodeType="clickEffect">
                                  <p:stCondLst>
                                    <p:cond delay="0"/>
                                  </p:stCondLst>
                                  <p:iterate type="wd">
                                    <p:tmPct val="100000"/>
                                  </p:iterate>
                                  <p:childTnLst>
                                    <p:set>
                                      <p:cBhvr>
                                        <p:cTn id="81" dur="1" fill="hold">
                                          <p:stCondLst>
                                            <p:cond delay="0"/>
                                          </p:stCondLst>
                                        </p:cTn>
                                        <p:tgtEl>
                                          <p:spTgt spid="15382"/>
                                        </p:tgtEl>
                                        <p:attrNameLst>
                                          <p:attrName>style.visibility</p:attrName>
                                        </p:attrNameLst>
                                      </p:cBhvr>
                                      <p:to>
                                        <p:strVal val="visible"/>
                                      </p:to>
                                    </p:set>
                                    <p:animEffect transition="in" filter="strips(upRight)">
                                      <p:cBhvr>
                                        <p:cTn id="82" dur="300"/>
                                        <p:tgtEl>
                                          <p:spTgt spid="15382"/>
                                        </p:tgtEl>
                                      </p:cBhvr>
                                    </p:animEffect>
                                  </p:childTnLst>
                                </p:cTn>
                              </p:par>
                            </p:childTnLst>
                          </p:cTn>
                        </p:par>
                      </p:childTnLst>
                    </p:cTn>
                  </p:par>
                  <p:par>
                    <p:cTn id="83" fill="hold">
                      <p:stCondLst>
                        <p:cond delay="indefinite"/>
                      </p:stCondLst>
                      <p:childTnLst>
                        <p:par>
                          <p:cTn id="84" fill="hold">
                            <p:stCondLst>
                              <p:cond delay="0"/>
                            </p:stCondLst>
                            <p:childTnLst>
                              <p:par>
                                <p:cTn id="85" presetID="18" presetClass="entr" presetSubtype="3" fill="hold" grpId="0" nodeType="clickEffect">
                                  <p:stCondLst>
                                    <p:cond delay="0"/>
                                  </p:stCondLst>
                                  <p:iterate type="wd">
                                    <p:tmPct val="100000"/>
                                  </p:iterate>
                                  <p:childTnLst>
                                    <p:set>
                                      <p:cBhvr>
                                        <p:cTn id="86" dur="1" fill="hold">
                                          <p:stCondLst>
                                            <p:cond delay="0"/>
                                          </p:stCondLst>
                                        </p:cTn>
                                        <p:tgtEl>
                                          <p:spTgt spid="15383"/>
                                        </p:tgtEl>
                                        <p:attrNameLst>
                                          <p:attrName>style.visibility</p:attrName>
                                        </p:attrNameLst>
                                      </p:cBhvr>
                                      <p:to>
                                        <p:strVal val="visible"/>
                                      </p:to>
                                    </p:set>
                                    <p:animEffect transition="in" filter="strips(upRight)">
                                      <p:cBhvr>
                                        <p:cTn id="87" dur="300"/>
                                        <p:tgtEl>
                                          <p:spTgt spid="15383"/>
                                        </p:tgtEl>
                                      </p:cBhvr>
                                    </p:animEffect>
                                  </p:childTnLst>
                                </p:cTn>
                              </p:par>
                            </p:childTnLst>
                          </p:cTn>
                        </p:par>
                      </p:childTnLst>
                    </p:cTn>
                  </p:par>
                  <p:par>
                    <p:cTn id="88" fill="hold">
                      <p:stCondLst>
                        <p:cond delay="indefinite"/>
                      </p:stCondLst>
                      <p:childTnLst>
                        <p:par>
                          <p:cTn id="89" fill="hold">
                            <p:stCondLst>
                              <p:cond delay="0"/>
                            </p:stCondLst>
                            <p:childTnLst>
                              <p:par>
                                <p:cTn id="90" presetID="1" presetClass="entr" presetSubtype="0" fill="hold" grpId="0" nodeType="clickEffect">
                                  <p:stCondLst>
                                    <p:cond delay="0"/>
                                  </p:stCondLst>
                                  <p:childTnLst>
                                    <p:set>
                                      <p:cBhvr>
                                        <p:cTn id="91" dur="1" fill="hold">
                                          <p:stCondLst>
                                            <p:cond delay="499"/>
                                          </p:stCondLst>
                                        </p:cTn>
                                        <p:tgtEl>
                                          <p:spTgt spid="15381"/>
                                        </p:tgtEl>
                                        <p:attrNameLst>
                                          <p:attrName>style.visibility</p:attrName>
                                        </p:attrNameLst>
                                      </p:cBhvr>
                                      <p:to>
                                        <p:strVal val="visible"/>
                                      </p:to>
                                    </p:set>
                                  </p:childTnLst>
                                </p:cTn>
                              </p:par>
                            </p:childTnLst>
                          </p:cTn>
                        </p:par>
                      </p:childTnLst>
                    </p:cTn>
                  </p:par>
                  <p:par>
                    <p:cTn id="92" fill="hold">
                      <p:stCondLst>
                        <p:cond delay="indefinite"/>
                      </p:stCondLst>
                      <p:childTnLst>
                        <p:par>
                          <p:cTn id="93" fill="hold">
                            <p:stCondLst>
                              <p:cond delay="0"/>
                            </p:stCondLst>
                            <p:childTnLst>
                              <p:par>
                                <p:cTn id="94" presetID="1" presetClass="entr" presetSubtype="0" fill="hold" nodeType="clickEffect">
                                  <p:stCondLst>
                                    <p:cond delay="0"/>
                                  </p:stCondLst>
                                  <p:childTnLst>
                                    <p:set>
                                      <p:cBhvr>
                                        <p:cTn id="95" dur="1" fill="hold">
                                          <p:stCondLst>
                                            <p:cond delay="499"/>
                                          </p:stCondLst>
                                        </p:cTn>
                                        <p:tgtEl>
                                          <p:spTgt spid="2"/>
                                        </p:tgtEl>
                                        <p:attrNameLst>
                                          <p:attrName>style.visibility</p:attrName>
                                        </p:attrNameLst>
                                      </p:cBhvr>
                                      <p:to>
                                        <p:strVal val="visible"/>
                                      </p:to>
                                    </p:set>
                                  </p:childTnLst>
                                </p:cTn>
                              </p:par>
                            </p:childTnLst>
                          </p:cTn>
                        </p:par>
                      </p:childTnLst>
                    </p:cTn>
                  </p:par>
                  <p:par>
                    <p:cTn id="96" fill="hold">
                      <p:stCondLst>
                        <p:cond delay="indefinite"/>
                      </p:stCondLst>
                      <p:childTnLst>
                        <p:par>
                          <p:cTn id="97" fill="hold">
                            <p:stCondLst>
                              <p:cond delay="0"/>
                            </p:stCondLst>
                            <p:childTnLst>
                              <p:par>
                                <p:cTn id="98" presetID="1" presetClass="entr" presetSubtype="0" fill="hold" nodeType="clickEffect">
                                  <p:stCondLst>
                                    <p:cond delay="0"/>
                                  </p:stCondLst>
                                  <p:childTnLst>
                                    <p:set>
                                      <p:cBhvr>
                                        <p:cTn id="99" dur="1" fill="hold">
                                          <p:stCondLst>
                                            <p:cond delay="499"/>
                                          </p:stCondLst>
                                        </p:cTn>
                                        <p:tgtEl>
                                          <p:spTgt spid="3"/>
                                        </p:tgtEl>
                                        <p:attrNameLst>
                                          <p:attrName>style.visibility</p:attrName>
                                        </p:attrNameLst>
                                      </p:cBhvr>
                                      <p:to>
                                        <p:strVal val="visible"/>
                                      </p:to>
                                    </p:set>
                                  </p:childTnLst>
                                </p:cTn>
                              </p:par>
                            </p:childTnLst>
                          </p:cTn>
                        </p:par>
                      </p:childTnLst>
                    </p:cTn>
                  </p:par>
                  <p:par>
                    <p:cTn id="100" fill="hold">
                      <p:stCondLst>
                        <p:cond delay="indefinite"/>
                      </p:stCondLst>
                      <p:childTnLst>
                        <p:par>
                          <p:cTn id="101" fill="hold">
                            <p:stCondLst>
                              <p:cond delay="0"/>
                            </p:stCondLst>
                            <p:childTnLst>
                              <p:par>
                                <p:cTn id="102" presetID="1" presetClass="entr" presetSubtype="0" fill="hold" nodeType="clickEffect">
                                  <p:stCondLst>
                                    <p:cond delay="0"/>
                                  </p:stCondLst>
                                  <p:childTnLst>
                                    <p:set>
                                      <p:cBhvr>
                                        <p:cTn id="103" dur="1" fill="hold">
                                          <p:stCondLst>
                                            <p:cond delay="499"/>
                                          </p:stCondLst>
                                        </p:cTn>
                                        <p:tgtEl>
                                          <p:spTgt spid="4"/>
                                        </p:tgtEl>
                                        <p:attrNameLst>
                                          <p:attrName>style.visibility</p:attrName>
                                        </p:attrNameLst>
                                      </p:cBhvr>
                                      <p:to>
                                        <p:strVal val="visible"/>
                                      </p:to>
                                    </p:set>
                                  </p:childTnLst>
                                </p:cTn>
                              </p:par>
                            </p:childTnLst>
                          </p:cTn>
                        </p:par>
                      </p:childTnLst>
                    </p:cTn>
                  </p:par>
                  <p:par>
                    <p:cTn id="104" fill="hold">
                      <p:stCondLst>
                        <p:cond delay="indefinite"/>
                      </p:stCondLst>
                      <p:childTnLst>
                        <p:par>
                          <p:cTn id="105" fill="hold">
                            <p:stCondLst>
                              <p:cond delay="0"/>
                            </p:stCondLst>
                            <p:childTnLst>
                              <p:par>
                                <p:cTn id="106" presetID="1" presetClass="entr" presetSubtype="0" fill="hold" nodeType="clickEffect">
                                  <p:stCondLst>
                                    <p:cond delay="0"/>
                                  </p:stCondLst>
                                  <p:childTnLst>
                                    <p:set>
                                      <p:cBhvr>
                                        <p:cTn id="107" dur="1" fill="hold">
                                          <p:stCondLst>
                                            <p:cond delay="499"/>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autoUpdateAnimBg="0"/>
      <p:bldP spid="15363" grpId="0" animBg="1"/>
      <p:bldP spid="15364" grpId="0" autoUpdateAnimBg="0"/>
      <p:bldP spid="15365" grpId="0" autoUpdateAnimBg="0"/>
      <p:bldP spid="15366" grpId="0" animBg="1"/>
      <p:bldP spid="15367" grpId="0" animBg="1"/>
      <p:bldP spid="15370" grpId="0" autoUpdateAnimBg="0"/>
      <p:bldP spid="15371" grpId="0" animBg="1"/>
      <p:bldP spid="15372" grpId="0" animBg="1"/>
      <p:bldP spid="15373" grpId="0" autoUpdateAnimBg="0"/>
      <p:bldP spid="15374" grpId="0" autoUpdateAnimBg="0"/>
      <p:bldP spid="15375" grpId="0" autoUpdateAnimBg="0"/>
      <p:bldP spid="15376" grpId="0" autoUpdateAnimBg="0"/>
      <p:bldP spid="15377" grpId="0" autoUpdateAnimBg="0"/>
      <p:bldP spid="15378" grpId="0" autoUpdateAnimBg="0"/>
      <p:bldP spid="15379" grpId="0" autoUpdateAnimBg="0"/>
      <p:bldP spid="15381" grpId="0" autoUpdateAnimBg="0"/>
      <p:bldP spid="15382" grpId="0" autoUpdateAnimBg="0"/>
      <p:bldP spid="15383" grpId="0"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222250" y="279400"/>
            <a:ext cx="8921750" cy="641350"/>
          </a:xfrm>
          <a:prstGeom prst="rect">
            <a:avLst/>
          </a:prstGeom>
          <a:noFill/>
          <a:ln w="9525">
            <a:noFill/>
            <a:miter lim="800000"/>
            <a:headEnd/>
            <a:tailEnd/>
          </a:ln>
        </p:spPr>
        <p:txBody>
          <a:bodyPr>
            <a:spAutoFit/>
          </a:bodyPr>
          <a:lstStyle/>
          <a:p>
            <a:pPr>
              <a:spcBef>
                <a:spcPct val="50000"/>
              </a:spcBef>
            </a:pPr>
            <a:r>
              <a:rPr lang="tr-TR" sz="1800" b="1">
                <a:solidFill>
                  <a:srgbClr val="0000FF"/>
                </a:solidFill>
                <a:latin typeface="Calibri" pitchFamily="34" charset="0"/>
              </a:rPr>
              <a:t>Verilen bir   </a:t>
            </a:r>
            <a:r>
              <a:rPr lang="tr-TR" sz="1800">
                <a:solidFill>
                  <a:srgbClr val="FF66FF"/>
                </a:solidFill>
                <a:latin typeface="Calibri" pitchFamily="34" charset="0"/>
              </a:rPr>
              <a:t>(</a:t>
            </a:r>
            <a:r>
              <a:rPr lang="tr-TR" sz="1800" i="1">
                <a:solidFill>
                  <a:srgbClr val="FF66FF"/>
                </a:solidFill>
                <a:latin typeface="Calibri" pitchFamily="34" charset="0"/>
              </a:rPr>
              <a:t>a,b</a:t>
            </a:r>
            <a:r>
              <a:rPr lang="tr-TR" sz="1800">
                <a:solidFill>
                  <a:srgbClr val="FF66FF"/>
                </a:solidFill>
                <a:latin typeface="Calibri" pitchFamily="34" charset="0"/>
              </a:rPr>
              <a:t>) </a:t>
            </a:r>
            <a:r>
              <a:rPr lang="tr-TR" sz="1800">
                <a:solidFill>
                  <a:srgbClr val="0000FF"/>
                </a:solidFill>
                <a:latin typeface="Calibri" pitchFamily="34" charset="0"/>
              </a:rPr>
              <a:t> </a:t>
            </a:r>
            <a:r>
              <a:rPr lang="tr-TR" sz="1800" b="1">
                <a:solidFill>
                  <a:srgbClr val="0000FF"/>
                </a:solidFill>
                <a:latin typeface="Calibri" pitchFamily="34" charset="0"/>
              </a:rPr>
              <a:t>sıralı reel sayı ikilisine karşılık gelen noktayı bulmak için yukarıdaki işlem tersine işletilir:</a:t>
            </a:r>
          </a:p>
        </p:txBody>
      </p:sp>
      <p:sp>
        <p:nvSpPr>
          <p:cNvPr id="16387" name="Line 3"/>
          <p:cNvSpPr>
            <a:spLocks noChangeShapeType="1"/>
          </p:cNvSpPr>
          <p:nvPr/>
        </p:nvSpPr>
        <p:spPr bwMode="auto">
          <a:xfrm flipV="1">
            <a:off x="1885950" y="4152900"/>
            <a:ext cx="4800600" cy="0"/>
          </a:xfrm>
          <a:prstGeom prst="line">
            <a:avLst/>
          </a:prstGeom>
          <a:noFill/>
          <a:ln w="9525">
            <a:solidFill>
              <a:schemeClr val="tx1"/>
            </a:solidFill>
            <a:round/>
            <a:headEnd/>
            <a:tailEnd type="triangle" w="med" len="med"/>
          </a:ln>
        </p:spPr>
        <p:txBody>
          <a:bodyPr wrap="none" anchor="ctr"/>
          <a:lstStyle/>
          <a:p>
            <a:endParaRPr lang="tr-TR">
              <a:latin typeface="Calibri" pitchFamily="34" charset="0"/>
            </a:endParaRPr>
          </a:p>
        </p:txBody>
      </p:sp>
      <p:sp>
        <p:nvSpPr>
          <p:cNvPr id="16388" name="Text Box 4"/>
          <p:cNvSpPr txBox="1">
            <a:spLocks noChangeArrowheads="1"/>
          </p:cNvSpPr>
          <p:nvPr/>
        </p:nvSpPr>
        <p:spPr bwMode="auto">
          <a:xfrm>
            <a:off x="6610350" y="4137025"/>
            <a:ext cx="381000" cy="396875"/>
          </a:xfrm>
          <a:prstGeom prst="rect">
            <a:avLst/>
          </a:prstGeom>
          <a:noFill/>
          <a:ln w="9525">
            <a:noFill/>
            <a:miter lim="800000"/>
            <a:headEnd/>
            <a:tailEnd/>
          </a:ln>
        </p:spPr>
        <p:txBody>
          <a:bodyPr>
            <a:spAutoFit/>
          </a:bodyPr>
          <a:lstStyle/>
          <a:p>
            <a:pPr>
              <a:spcBef>
                <a:spcPct val="50000"/>
              </a:spcBef>
            </a:pPr>
            <a:r>
              <a:rPr lang="en-AU" sz="2000" i="1">
                <a:latin typeface="Calibri" pitchFamily="34" charset="0"/>
              </a:rPr>
              <a:t>x</a:t>
            </a:r>
          </a:p>
        </p:txBody>
      </p:sp>
      <p:sp>
        <p:nvSpPr>
          <p:cNvPr id="16389" name="Text Box 5"/>
          <p:cNvSpPr txBox="1">
            <a:spLocks noChangeArrowheads="1"/>
          </p:cNvSpPr>
          <p:nvPr/>
        </p:nvSpPr>
        <p:spPr bwMode="auto">
          <a:xfrm>
            <a:off x="3028950" y="1409700"/>
            <a:ext cx="504825" cy="396875"/>
          </a:xfrm>
          <a:prstGeom prst="rect">
            <a:avLst/>
          </a:prstGeom>
          <a:noFill/>
          <a:ln w="9525">
            <a:noFill/>
            <a:miter lim="800000"/>
            <a:headEnd/>
            <a:tailEnd/>
          </a:ln>
        </p:spPr>
        <p:txBody>
          <a:bodyPr>
            <a:spAutoFit/>
          </a:bodyPr>
          <a:lstStyle/>
          <a:p>
            <a:pPr>
              <a:spcBef>
                <a:spcPct val="50000"/>
              </a:spcBef>
            </a:pPr>
            <a:r>
              <a:rPr lang="en-AU" sz="2000" i="1">
                <a:latin typeface="Calibri" pitchFamily="34" charset="0"/>
              </a:rPr>
              <a:t>y</a:t>
            </a:r>
          </a:p>
        </p:txBody>
      </p:sp>
      <p:sp>
        <p:nvSpPr>
          <p:cNvPr id="16390" name="Line 6"/>
          <p:cNvSpPr>
            <a:spLocks noChangeShapeType="1"/>
          </p:cNvSpPr>
          <p:nvPr/>
        </p:nvSpPr>
        <p:spPr bwMode="auto">
          <a:xfrm flipH="1" flipV="1">
            <a:off x="2952750" y="1562100"/>
            <a:ext cx="0" cy="3352800"/>
          </a:xfrm>
          <a:prstGeom prst="line">
            <a:avLst/>
          </a:prstGeom>
          <a:noFill/>
          <a:ln w="9525">
            <a:solidFill>
              <a:schemeClr val="tx1"/>
            </a:solidFill>
            <a:round/>
            <a:headEnd/>
            <a:tailEnd type="triangle" w="med" len="med"/>
          </a:ln>
        </p:spPr>
        <p:txBody>
          <a:bodyPr wrap="none" anchor="ctr"/>
          <a:lstStyle/>
          <a:p>
            <a:endParaRPr lang="tr-TR">
              <a:latin typeface="Calibri" pitchFamily="34" charset="0"/>
            </a:endParaRPr>
          </a:p>
        </p:txBody>
      </p:sp>
      <p:sp>
        <p:nvSpPr>
          <p:cNvPr id="16391" name="Oval 7"/>
          <p:cNvSpPr>
            <a:spLocks noChangeArrowheads="1"/>
          </p:cNvSpPr>
          <p:nvPr/>
        </p:nvSpPr>
        <p:spPr bwMode="auto">
          <a:xfrm>
            <a:off x="4476750" y="2955925"/>
            <a:ext cx="76200" cy="76200"/>
          </a:xfrm>
          <a:prstGeom prst="ellipse">
            <a:avLst/>
          </a:prstGeom>
          <a:solidFill>
            <a:srgbClr val="FF66FF"/>
          </a:solidFill>
          <a:ln w="9525">
            <a:solidFill>
              <a:srgbClr val="FF66FF"/>
            </a:solidFill>
            <a:round/>
            <a:headEnd/>
            <a:tailEnd/>
          </a:ln>
        </p:spPr>
        <p:txBody>
          <a:bodyPr wrap="none" anchor="ctr"/>
          <a:lstStyle/>
          <a:p>
            <a:endParaRPr lang="tr-TR">
              <a:latin typeface="Calibri" pitchFamily="34" charset="0"/>
            </a:endParaRPr>
          </a:p>
        </p:txBody>
      </p:sp>
      <p:sp>
        <p:nvSpPr>
          <p:cNvPr id="16393" name="Line 9"/>
          <p:cNvSpPr>
            <a:spLocks noChangeShapeType="1"/>
          </p:cNvSpPr>
          <p:nvPr/>
        </p:nvSpPr>
        <p:spPr bwMode="auto">
          <a:xfrm>
            <a:off x="4518025" y="3009900"/>
            <a:ext cx="0" cy="1143000"/>
          </a:xfrm>
          <a:prstGeom prst="line">
            <a:avLst/>
          </a:prstGeom>
          <a:noFill/>
          <a:ln w="9525">
            <a:solidFill>
              <a:srgbClr val="FF66FF"/>
            </a:solidFill>
            <a:prstDash val="sysDot"/>
            <a:round/>
            <a:headEnd/>
            <a:tailEnd/>
          </a:ln>
        </p:spPr>
        <p:txBody>
          <a:bodyPr wrap="none" anchor="ctr"/>
          <a:lstStyle/>
          <a:p>
            <a:endParaRPr lang="tr-TR">
              <a:latin typeface="Calibri" pitchFamily="34" charset="0"/>
            </a:endParaRPr>
          </a:p>
        </p:txBody>
      </p:sp>
      <p:sp>
        <p:nvSpPr>
          <p:cNvPr id="16394" name="Line 10"/>
          <p:cNvSpPr>
            <a:spLocks noChangeShapeType="1"/>
          </p:cNvSpPr>
          <p:nvPr/>
        </p:nvSpPr>
        <p:spPr bwMode="auto">
          <a:xfrm flipH="1" flipV="1">
            <a:off x="2952750" y="2992438"/>
            <a:ext cx="1600200" cy="17462"/>
          </a:xfrm>
          <a:prstGeom prst="line">
            <a:avLst/>
          </a:prstGeom>
          <a:noFill/>
          <a:ln w="9525">
            <a:solidFill>
              <a:srgbClr val="FF66FF"/>
            </a:solidFill>
            <a:prstDash val="sysDot"/>
            <a:round/>
            <a:headEnd/>
            <a:tailEnd/>
          </a:ln>
        </p:spPr>
        <p:txBody>
          <a:bodyPr wrap="none" anchor="ctr"/>
          <a:lstStyle/>
          <a:p>
            <a:endParaRPr lang="tr-TR">
              <a:latin typeface="Calibri" pitchFamily="34" charset="0"/>
            </a:endParaRPr>
          </a:p>
        </p:txBody>
      </p:sp>
      <p:sp>
        <p:nvSpPr>
          <p:cNvPr id="16399" name="Text Box 15"/>
          <p:cNvSpPr txBox="1">
            <a:spLocks noChangeArrowheads="1"/>
          </p:cNvSpPr>
          <p:nvPr/>
        </p:nvSpPr>
        <p:spPr bwMode="auto">
          <a:xfrm>
            <a:off x="4483100" y="4083050"/>
            <a:ext cx="457200" cy="396875"/>
          </a:xfrm>
          <a:prstGeom prst="rect">
            <a:avLst/>
          </a:prstGeom>
          <a:noFill/>
          <a:ln w="9525">
            <a:noFill/>
            <a:miter lim="800000"/>
            <a:headEnd/>
            <a:tailEnd/>
          </a:ln>
        </p:spPr>
        <p:txBody>
          <a:bodyPr>
            <a:spAutoFit/>
          </a:bodyPr>
          <a:lstStyle/>
          <a:p>
            <a:pPr>
              <a:spcBef>
                <a:spcPct val="50000"/>
              </a:spcBef>
            </a:pPr>
            <a:r>
              <a:rPr lang="en-AU" sz="2000" i="1">
                <a:solidFill>
                  <a:srgbClr val="FF66FF"/>
                </a:solidFill>
                <a:latin typeface="Calibri" pitchFamily="34" charset="0"/>
              </a:rPr>
              <a:t>a</a:t>
            </a:r>
          </a:p>
        </p:txBody>
      </p:sp>
      <p:sp>
        <p:nvSpPr>
          <p:cNvPr id="16400" name="Text Box 16"/>
          <p:cNvSpPr txBox="1">
            <a:spLocks noChangeArrowheads="1"/>
          </p:cNvSpPr>
          <p:nvPr/>
        </p:nvSpPr>
        <p:spPr bwMode="auto">
          <a:xfrm>
            <a:off x="2670175" y="2752725"/>
            <a:ext cx="457200" cy="396875"/>
          </a:xfrm>
          <a:prstGeom prst="rect">
            <a:avLst/>
          </a:prstGeom>
          <a:noFill/>
          <a:ln w="9525">
            <a:noFill/>
            <a:miter lim="800000"/>
            <a:headEnd/>
            <a:tailEnd/>
          </a:ln>
        </p:spPr>
        <p:txBody>
          <a:bodyPr>
            <a:spAutoFit/>
          </a:bodyPr>
          <a:lstStyle/>
          <a:p>
            <a:pPr>
              <a:spcBef>
                <a:spcPct val="50000"/>
              </a:spcBef>
            </a:pPr>
            <a:r>
              <a:rPr lang="en-AU" sz="2000" i="1">
                <a:solidFill>
                  <a:srgbClr val="FF66FF"/>
                </a:solidFill>
                <a:latin typeface="Calibri" pitchFamily="34" charset="0"/>
              </a:rPr>
              <a:t>b</a:t>
            </a:r>
          </a:p>
        </p:txBody>
      </p:sp>
      <p:sp>
        <p:nvSpPr>
          <p:cNvPr id="16403" name="Text Box 19"/>
          <p:cNvSpPr txBox="1">
            <a:spLocks noChangeArrowheads="1"/>
          </p:cNvSpPr>
          <p:nvPr/>
        </p:nvSpPr>
        <p:spPr bwMode="auto">
          <a:xfrm>
            <a:off x="4554538" y="2863850"/>
            <a:ext cx="685800" cy="396875"/>
          </a:xfrm>
          <a:prstGeom prst="rect">
            <a:avLst/>
          </a:prstGeom>
          <a:noFill/>
          <a:ln w="9525">
            <a:noFill/>
            <a:miter lim="800000"/>
            <a:headEnd/>
            <a:tailEnd/>
          </a:ln>
        </p:spPr>
        <p:txBody>
          <a:bodyPr>
            <a:spAutoFit/>
          </a:bodyPr>
          <a:lstStyle/>
          <a:p>
            <a:pPr>
              <a:spcBef>
                <a:spcPct val="50000"/>
              </a:spcBef>
            </a:pPr>
            <a:r>
              <a:rPr lang="tr-TR" sz="2000">
                <a:solidFill>
                  <a:srgbClr val="FF66FF"/>
                </a:solidFill>
                <a:latin typeface="Calibri" pitchFamily="34" charset="0"/>
              </a:rPr>
              <a:t>(</a:t>
            </a:r>
            <a:r>
              <a:rPr lang="tr-TR" sz="2000" i="1">
                <a:solidFill>
                  <a:srgbClr val="FF66FF"/>
                </a:solidFill>
                <a:latin typeface="Calibri" pitchFamily="34" charset="0"/>
              </a:rPr>
              <a:t>a,b</a:t>
            </a:r>
            <a:r>
              <a:rPr lang="tr-TR" sz="2000">
                <a:solidFill>
                  <a:srgbClr val="FF66FF"/>
                </a:solidFill>
                <a:latin typeface="Calibri" pitchFamily="34" charset="0"/>
              </a:rPr>
              <a:t>)</a:t>
            </a:r>
            <a:endParaRPr lang="en-AU">
              <a:solidFill>
                <a:srgbClr val="FF66FF"/>
              </a:solidFill>
              <a:latin typeface="Calibri" pitchFamily="34" charset="0"/>
            </a:endParaRPr>
          </a:p>
        </p:txBody>
      </p:sp>
      <p:grpSp>
        <p:nvGrpSpPr>
          <p:cNvPr id="2" name="Group 22"/>
          <p:cNvGrpSpPr>
            <a:grpSpLocks/>
          </p:cNvGrpSpPr>
          <p:nvPr/>
        </p:nvGrpSpPr>
        <p:grpSpPr bwMode="auto">
          <a:xfrm>
            <a:off x="2343150" y="4111625"/>
            <a:ext cx="685800" cy="422275"/>
            <a:chOff x="1296" y="2182"/>
            <a:chExt cx="432" cy="266"/>
          </a:xfrm>
        </p:grpSpPr>
        <p:sp>
          <p:nvSpPr>
            <p:cNvPr id="27668" name="Oval 23"/>
            <p:cNvSpPr>
              <a:spLocks noChangeArrowheads="1"/>
            </p:cNvSpPr>
            <p:nvPr/>
          </p:nvSpPr>
          <p:spPr bwMode="auto">
            <a:xfrm flipH="1" flipV="1">
              <a:off x="1655" y="2182"/>
              <a:ext cx="48" cy="48"/>
            </a:xfrm>
            <a:prstGeom prst="ellipse">
              <a:avLst/>
            </a:prstGeom>
            <a:solidFill>
              <a:srgbClr val="FF66FF"/>
            </a:solidFill>
            <a:ln w="9525">
              <a:solidFill>
                <a:srgbClr val="FF66FF"/>
              </a:solidFill>
              <a:round/>
              <a:headEnd/>
              <a:tailEnd/>
            </a:ln>
          </p:spPr>
          <p:txBody>
            <a:bodyPr wrap="none" anchor="ctr"/>
            <a:lstStyle/>
            <a:p>
              <a:endParaRPr lang="tr-TR">
                <a:latin typeface="Calibri" pitchFamily="34" charset="0"/>
              </a:endParaRPr>
            </a:p>
          </p:txBody>
        </p:sp>
        <p:sp>
          <p:nvSpPr>
            <p:cNvPr id="27669" name="Text Box 24"/>
            <p:cNvSpPr txBox="1">
              <a:spLocks noChangeArrowheads="1"/>
            </p:cNvSpPr>
            <p:nvPr/>
          </p:nvSpPr>
          <p:spPr bwMode="auto">
            <a:xfrm>
              <a:off x="1296" y="2198"/>
              <a:ext cx="432" cy="250"/>
            </a:xfrm>
            <a:prstGeom prst="rect">
              <a:avLst/>
            </a:prstGeom>
            <a:noFill/>
            <a:ln w="9525">
              <a:noFill/>
              <a:miter lim="800000"/>
              <a:headEnd/>
              <a:tailEnd/>
            </a:ln>
          </p:spPr>
          <p:txBody>
            <a:bodyPr>
              <a:spAutoFit/>
            </a:bodyPr>
            <a:lstStyle/>
            <a:p>
              <a:pPr>
                <a:spcBef>
                  <a:spcPct val="50000"/>
                </a:spcBef>
              </a:pPr>
              <a:r>
                <a:rPr lang="tr-TR" sz="2000">
                  <a:solidFill>
                    <a:srgbClr val="FF66FF"/>
                  </a:solidFill>
                  <a:latin typeface="Calibri" pitchFamily="34" charset="0"/>
                </a:rPr>
                <a:t>(0,0)</a:t>
              </a:r>
              <a:endParaRPr lang="en-AU">
                <a:solidFill>
                  <a:srgbClr val="FF66FF"/>
                </a:solidFill>
                <a:latin typeface="Calibri" pitchFamily="34" charset="0"/>
              </a:endParaRPr>
            </a:p>
          </p:txBody>
        </p:sp>
      </p:grpSp>
      <p:sp>
        <p:nvSpPr>
          <p:cNvPr id="16418" name="Text Box 34"/>
          <p:cNvSpPr txBox="1">
            <a:spLocks noChangeArrowheads="1"/>
          </p:cNvSpPr>
          <p:nvPr/>
        </p:nvSpPr>
        <p:spPr bwMode="auto">
          <a:xfrm>
            <a:off x="174625" y="5238750"/>
            <a:ext cx="8789988" cy="641350"/>
          </a:xfrm>
          <a:prstGeom prst="rect">
            <a:avLst/>
          </a:prstGeom>
          <a:noFill/>
          <a:ln w="9525">
            <a:noFill/>
            <a:miter lim="800000"/>
            <a:headEnd/>
            <a:tailEnd/>
          </a:ln>
        </p:spPr>
        <p:txBody>
          <a:bodyPr>
            <a:spAutoFit/>
          </a:bodyPr>
          <a:lstStyle/>
          <a:p>
            <a:pPr algn="just">
              <a:spcBef>
                <a:spcPct val="50000"/>
              </a:spcBef>
            </a:pPr>
            <a:r>
              <a:rPr lang="tr-TR" sz="1800" b="1" dirty="0">
                <a:solidFill>
                  <a:srgbClr val="0000FF"/>
                </a:solidFill>
                <a:latin typeface="Calibri" pitchFamily="34" charset="0"/>
              </a:rPr>
              <a:t>Daha açık bir ifadeyle, önce </a:t>
            </a:r>
            <a:r>
              <a:rPr lang="tr-TR" sz="1800" i="1" dirty="0">
                <a:solidFill>
                  <a:srgbClr val="0000FF"/>
                </a:solidFill>
                <a:latin typeface="Calibri" pitchFamily="34" charset="0"/>
              </a:rPr>
              <a:t>x</a:t>
            </a:r>
            <a:r>
              <a:rPr lang="tr-TR" sz="1800" dirty="0">
                <a:solidFill>
                  <a:srgbClr val="0000FF"/>
                </a:solidFill>
                <a:latin typeface="Calibri" pitchFamily="34" charset="0"/>
              </a:rPr>
              <a:t>-</a:t>
            </a:r>
            <a:r>
              <a:rPr lang="tr-TR" sz="1800" b="1" dirty="0">
                <a:solidFill>
                  <a:srgbClr val="0000FF"/>
                </a:solidFill>
                <a:latin typeface="Calibri" pitchFamily="34" charset="0"/>
              </a:rPr>
              <a:t>ekseni üzerinde  </a:t>
            </a:r>
            <a:r>
              <a:rPr lang="tr-TR" sz="1800" i="1" dirty="0">
                <a:solidFill>
                  <a:srgbClr val="FF66FF"/>
                </a:solidFill>
                <a:latin typeface="Calibri" pitchFamily="34" charset="0"/>
              </a:rPr>
              <a:t>a</a:t>
            </a:r>
            <a:r>
              <a:rPr lang="tr-TR" sz="1800" b="1" i="1" dirty="0">
                <a:solidFill>
                  <a:srgbClr val="FF66FF"/>
                </a:solidFill>
                <a:latin typeface="Calibri" pitchFamily="34" charset="0"/>
              </a:rPr>
              <a:t> </a:t>
            </a:r>
            <a:r>
              <a:rPr lang="tr-TR" sz="1800" b="1" dirty="0">
                <a:solidFill>
                  <a:srgbClr val="0000FF"/>
                </a:solidFill>
                <a:latin typeface="Calibri" pitchFamily="34" charset="0"/>
              </a:rPr>
              <a:t> noktası ve </a:t>
            </a:r>
            <a:r>
              <a:rPr lang="tr-TR" sz="1800" i="1" dirty="0">
                <a:solidFill>
                  <a:srgbClr val="0000FF"/>
                </a:solidFill>
                <a:latin typeface="Calibri" pitchFamily="34" charset="0"/>
              </a:rPr>
              <a:t>y</a:t>
            </a:r>
            <a:r>
              <a:rPr lang="tr-TR" sz="1800" dirty="0">
                <a:solidFill>
                  <a:srgbClr val="0000FF"/>
                </a:solidFill>
                <a:latin typeface="Calibri" pitchFamily="34" charset="0"/>
              </a:rPr>
              <a:t>-</a:t>
            </a:r>
            <a:r>
              <a:rPr lang="tr-TR" sz="1800" b="1" dirty="0">
                <a:solidFill>
                  <a:srgbClr val="0000FF"/>
                </a:solidFill>
                <a:latin typeface="Calibri" pitchFamily="34" charset="0"/>
              </a:rPr>
              <a:t>ekseni üzerinde  </a:t>
            </a:r>
            <a:r>
              <a:rPr lang="tr-TR" sz="1800" i="1" dirty="0">
                <a:solidFill>
                  <a:srgbClr val="FF66FF"/>
                </a:solidFill>
                <a:latin typeface="Calibri" pitchFamily="34" charset="0"/>
              </a:rPr>
              <a:t>b</a:t>
            </a:r>
            <a:r>
              <a:rPr lang="tr-TR" sz="1800" b="1" i="1" dirty="0">
                <a:solidFill>
                  <a:srgbClr val="0000FF"/>
                </a:solidFill>
                <a:latin typeface="Calibri" pitchFamily="34" charset="0"/>
              </a:rPr>
              <a:t>  </a:t>
            </a:r>
            <a:r>
              <a:rPr lang="tr-TR" sz="1800" b="1" dirty="0" smtClean="0">
                <a:solidFill>
                  <a:srgbClr val="0000FF"/>
                </a:solidFill>
                <a:latin typeface="Calibri" pitchFamily="34" charset="0"/>
              </a:rPr>
              <a:t>noktası   </a:t>
            </a:r>
            <a:r>
              <a:rPr lang="tr-TR" sz="1800" b="1" dirty="0">
                <a:solidFill>
                  <a:srgbClr val="0000FF"/>
                </a:solidFill>
                <a:latin typeface="Calibri" pitchFamily="34" charset="0"/>
              </a:rPr>
              <a:t>bulunur</a:t>
            </a:r>
          </a:p>
        </p:txBody>
      </p:sp>
      <p:sp>
        <p:nvSpPr>
          <p:cNvPr id="16419" name="Text Box 35"/>
          <p:cNvSpPr txBox="1">
            <a:spLocks noChangeArrowheads="1"/>
          </p:cNvSpPr>
          <p:nvPr/>
        </p:nvSpPr>
        <p:spPr bwMode="auto">
          <a:xfrm>
            <a:off x="1029524" y="5519738"/>
            <a:ext cx="8114476" cy="369332"/>
          </a:xfrm>
          <a:prstGeom prst="rect">
            <a:avLst/>
          </a:prstGeom>
          <a:noFill/>
          <a:ln w="9525">
            <a:noFill/>
            <a:miter lim="800000"/>
            <a:headEnd/>
            <a:tailEnd/>
          </a:ln>
        </p:spPr>
        <p:txBody>
          <a:bodyPr wrap="square">
            <a:spAutoFit/>
          </a:bodyPr>
          <a:lstStyle/>
          <a:p>
            <a:pPr>
              <a:spcBef>
                <a:spcPct val="50000"/>
              </a:spcBef>
            </a:pPr>
            <a:r>
              <a:rPr lang="tr-TR" sz="1800" b="1" dirty="0">
                <a:solidFill>
                  <a:srgbClr val="0000FF"/>
                </a:solidFill>
                <a:latin typeface="Calibri" pitchFamily="34" charset="0"/>
              </a:rPr>
              <a:t>ve  sonra  her  iki  noktadan  ait  oldukları eksene  birer  dikme  çıkılır;</a:t>
            </a:r>
            <a:r>
              <a:rPr lang="tr-TR" sz="1800" dirty="0">
                <a:latin typeface="Calibri" pitchFamily="34" charset="0"/>
              </a:rPr>
              <a:t>  </a:t>
            </a:r>
            <a:r>
              <a:rPr lang="tr-TR" sz="1800" b="1" dirty="0" smtClean="0">
                <a:solidFill>
                  <a:srgbClr val="0000FF"/>
                </a:solidFill>
                <a:latin typeface="Calibri" pitchFamily="34" charset="0"/>
              </a:rPr>
              <a:t>bu </a:t>
            </a:r>
            <a:r>
              <a:rPr lang="tr-TR" sz="1800" b="1" dirty="0" err="1" smtClean="0">
                <a:solidFill>
                  <a:srgbClr val="0000FF"/>
                </a:solidFill>
                <a:latin typeface="Calibri" pitchFamily="34" charset="0"/>
              </a:rPr>
              <a:t>dikmele</a:t>
            </a:r>
            <a:r>
              <a:rPr lang="tr-TR" sz="1800" b="1" dirty="0" smtClean="0">
                <a:solidFill>
                  <a:srgbClr val="0000FF"/>
                </a:solidFill>
                <a:latin typeface="Calibri" pitchFamily="34" charset="0"/>
              </a:rPr>
              <a:t>-</a:t>
            </a:r>
            <a:endParaRPr lang="tr-TR" sz="1800" dirty="0">
              <a:latin typeface="Calibri" pitchFamily="34" charset="0"/>
            </a:endParaRPr>
          </a:p>
        </p:txBody>
      </p:sp>
      <p:sp>
        <p:nvSpPr>
          <p:cNvPr id="16420" name="Text Box 36"/>
          <p:cNvSpPr txBox="1">
            <a:spLocks noChangeArrowheads="1"/>
          </p:cNvSpPr>
          <p:nvPr/>
        </p:nvSpPr>
        <p:spPr bwMode="auto">
          <a:xfrm>
            <a:off x="158750" y="5816600"/>
            <a:ext cx="2828925" cy="366713"/>
          </a:xfrm>
          <a:prstGeom prst="rect">
            <a:avLst/>
          </a:prstGeom>
          <a:noFill/>
          <a:ln w="9525">
            <a:noFill/>
            <a:miter lim="800000"/>
            <a:headEnd/>
            <a:tailEnd/>
          </a:ln>
        </p:spPr>
        <p:txBody>
          <a:bodyPr>
            <a:spAutoFit/>
          </a:bodyPr>
          <a:lstStyle/>
          <a:p>
            <a:pPr>
              <a:spcBef>
                <a:spcPct val="50000"/>
              </a:spcBef>
            </a:pPr>
            <a:r>
              <a:rPr lang="tr-TR" sz="1800" b="1" dirty="0" err="1" smtClean="0">
                <a:solidFill>
                  <a:srgbClr val="0000FF"/>
                </a:solidFill>
                <a:latin typeface="Calibri" pitchFamily="34" charset="0"/>
              </a:rPr>
              <a:t>rin</a:t>
            </a:r>
            <a:r>
              <a:rPr lang="tr-TR" sz="1800" b="1" dirty="0" smtClean="0">
                <a:solidFill>
                  <a:srgbClr val="0000FF"/>
                </a:solidFill>
                <a:latin typeface="Calibri" pitchFamily="34" charset="0"/>
              </a:rPr>
              <a:t>  </a:t>
            </a:r>
            <a:r>
              <a:rPr lang="tr-TR" sz="1800" b="1" dirty="0">
                <a:solidFill>
                  <a:srgbClr val="0000FF"/>
                </a:solidFill>
                <a:latin typeface="Calibri" pitchFamily="34" charset="0"/>
              </a:rPr>
              <a:t>kesim noktası, </a:t>
            </a:r>
          </a:p>
        </p:txBody>
      </p:sp>
      <p:sp>
        <p:nvSpPr>
          <p:cNvPr id="16421" name="Text Box 37"/>
          <p:cNvSpPr txBox="1">
            <a:spLocks noChangeArrowheads="1"/>
          </p:cNvSpPr>
          <p:nvPr/>
        </p:nvSpPr>
        <p:spPr bwMode="auto">
          <a:xfrm>
            <a:off x="1852164" y="5816600"/>
            <a:ext cx="6413500" cy="366713"/>
          </a:xfrm>
          <a:prstGeom prst="rect">
            <a:avLst/>
          </a:prstGeom>
          <a:noFill/>
          <a:ln w="9525">
            <a:noFill/>
            <a:miter lim="800000"/>
            <a:headEnd/>
            <a:tailEnd/>
          </a:ln>
        </p:spPr>
        <p:txBody>
          <a:bodyPr>
            <a:spAutoFit/>
          </a:bodyPr>
          <a:lstStyle/>
          <a:p>
            <a:pPr>
              <a:spcBef>
                <a:spcPct val="50000"/>
              </a:spcBef>
            </a:pPr>
            <a:r>
              <a:rPr lang="tr-TR" sz="1800" b="1" dirty="0">
                <a:solidFill>
                  <a:srgbClr val="0000FF"/>
                </a:solidFill>
                <a:latin typeface="Calibri" pitchFamily="34" charset="0"/>
              </a:rPr>
              <a:t>  apsisi   </a:t>
            </a:r>
            <a:r>
              <a:rPr lang="tr-TR" sz="1800" i="1" dirty="0">
                <a:solidFill>
                  <a:srgbClr val="FF66FF"/>
                </a:solidFill>
                <a:latin typeface="Calibri" pitchFamily="34" charset="0"/>
              </a:rPr>
              <a:t>a</a:t>
            </a:r>
            <a:r>
              <a:rPr lang="tr-TR" sz="1800" b="1" dirty="0">
                <a:solidFill>
                  <a:srgbClr val="0000FF"/>
                </a:solidFill>
                <a:latin typeface="Calibri" pitchFamily="34" charset="0"/>
              </a:rPr>
              <a:t>  ve ordinatı </a:t>
            </a:r>
            <a:r>
              <a:rPr lang="tr-TR" sz="1800" b="1" dirty="0">
                <a:solidFill>
                  <a:srgbClr val="FF66FF"/>
                </a:solidFill>
                <a:latin typeface="Calibri" pitchFamily="34" charset="0"/>
              </a:rPr>
              <a:t> </a:t>
            </a:r>
            <a:r>
              <a:rPr lang="tr-TR" sz="1800" i="1" dirty="0">
                <a:solidFill>
                  <a:srgbClr val="FF66FF"/>
                </a:solidFill>
                <a:latin typeface="Calibri" pitchFamily="34" charset="0"/>
              </a:rPr>
              <a:t>b</a:t>
            </a:r>
            <a:r>
              <a:rPr lang="tr-TR" sz="1800" b="1" dirty="0">
                <a:solidFill>
                  <a:srgbClr val="0000FF"/>
                </a:solidFill>
                <a:latin typeface="Calibri" pitchFamily="34" charset="0"/>
              </a:rPr>
              <a:t>  olan noktadır.</a:t>
            </a:r>
            <a:endParaRPr lang="en-AU" sz="1800" b="1" dirty="0">
              <a:solidFill>
                <a:srgbClr val="0000FF"/>
              </a:solidFill>
              <a:latin typeface="Calibri" pitchFamily="34" charset="0"/>
            </a:endParaRPr>
          </a:p>
        </p:txBody>
      </p:sp>
      <p:sp>
        <p:nvSpPr>
          <p:cNvPr id="16423" name="Oval 39"/>
          <p:cNvSpPr>
            <a:spLocks noChangeArrowheads="1"/>
          </p:cNvSpPr>
          <p:nvPr/>
        </p:nvSpPr>
        <p:spPr bwMode="auto">
          <a:xfrm>
            <a:off x="4514850" y="4117975"/>
            <a:ext cx="76200" cy="76200"/>
          </a:xfrm>
          <a:prstGeom prst="ellipse">
            <a:avLst/>
          </a:prstGeom>
          <a:solidFill>
            <a:srgbClr val="FF66FF"/>
          </a:solidFill>
          <a:ln w="9525">
            <a:solidFill>
              <a:srgbClr val="FF66FF"/>
            </a:solidFill>
            <a:round/>
            <a:headEnd/>
            <a:tailEnd/>
          </a:ln>
        </p:spPr>
        <p:txBody>
          <a:bodyPr wrap="none" anchor="ctr"/>
          <a:lstStyle/>
          <a:p>
            <a:endParaRPr lang="tr-TR">
              <a:latin typeface="Calibri" pitchFamily="34" charset="0"/>
            </a:endParaRPr>
          </a:p>
        </p:txBody>
      </p:sp>
      <p:sp>
        <p:nvSpPr>
          <p:cNvPr id="16424" name="Oval 40"/>
          <p:cNvSpPr>
            <a:spLocks noChangeArrowheads="1"/>
          </p:cNvSpPr>
          <p:nvPr/>
        </p:nvSpPr>
        <p:spPr bwMode="auto">
          <a:xfrm>
            <a:off x="2911475" y="2959100"/>
            <a:ext cx="76200" cy="76200"/>
          </a:xfrm>
          <a:prstGeom prst="ellipse">
            <a:avLst/>
          </a:prstGeom>
          <a:solidFill>
            <a:srgbClr val="FF66FF"/>
          </a:solidFill>
          <a:ln w="9525">
            <a:solidFill>
              <a:srgbClr val="FF66FF"/>
            </a:solidFill>
            <a:round/>
            <a:headEnd/>
            <a:tailEnd/>
          </a:ln>
        </p:spPr>
        <p:txBody>
          <a:bodyPr wrap="none" anchor="ctr"/>
          <a:lstStyle/>
          <a:p>
            <a:endParaRPr lang="tr-TR">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3" fill="hold" grpId="0" nodeType="clickEffect">
                                  <p:stCondLst>
                                    <p:cond delay="0"/>
                                  </p:stCondLst>
                                  <p:iterate type="wd">
                                    <p:tmPct val="100000"/>
                                  </p:iterate>
                                  <p:childTnLst>
                                    <p:set>
                                      <p:cBhvr>
                                        <p:cTn id="6" dur="1" fill="hold">
                                          <p:stCondLst>
                                            <p:cond delay="0"/>
                                          </p:stCondLst>
                                        </p:cTn>
                                        <p:tgtEl>
                                          <p:spTgt spid="16386"/>
                                        </p:tgtEl>
                                        <p:attrNameLst>
                                          <p:attrName>style.visibility</p:attrName>
                                        </p:attrNameLst>
                                      </p:cBhvr>
                                      <p:to>
                                        <p:strVal val="visible"/>
                                      </p:to>
                                    </p:set>
                                    <p:animEffect transition="in" filter="strips(upRight)">
                                      <p:cBhvr>
                                        <p:cTn id="7" dur="300"/>
                                        <p:tgtEl>
                                          <p:spTgt spid="1638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6387"/>
                                        </p:tgtEl>
                                        <p:attrNameLst>
                                          <p:attrName>style.visibility</p:attrName>
                                        </p:attrNameLst>
                                      </p:cBhvr>
                                      <p:to>
                                        <p:strVal val="visible"/>
                                      </p:to>
                                    </p:set>
                                    <p:animEffect transition="in" filter="wipe(left)">
                                      <p:cBhvr>
                                        <p:cTn id="12" dur="500"/>
                                        <p:tgtEl>
                                          <p:spTgt spid="16387"/>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499"/>
                                          </p:stCondLst>
                                        </p:cTn>
                                        <p:tgtEl>
                                          <p:spTgt spid="16388"/>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22" presetClass="entr" presetSubtype="4" fill="hold" grpId="0" nodeType="clickEffect">
                                  <p:stCondLst>
                                    <p:cond delay="0"/>
                                  </p:stCondLst>
                                  <p:childTnLst>
                                    <p:set>
                                      <p:cBhvr>
                                        <p:cTn id="20" dur="1" fill="hold">
                                          <p:stCondLst>
                                            <p:cond delay="0"/>
                                          </p:stCondLst>
                                        </p:cTn>
                                        <p:tgtEl>
                                          <p:spTgt spid="16390"/>
                                        </p:tgtEl>
                                        <p:attrNameLst>
                                          <p:attrName>style.visibility</p:attrName>
                                        </p:attrNameLst>
                                      </p:cBhvr>
                                      <p:to>
                                        <p:strVal val="visible"/>
                                      </p:to>
                                    </p:set>
                                    <p:animEffect transition="in" filter="wipe(down)">
                                      <p:cBhvr>
                                        <p:cTn id="21" dur="500"/>
                                        <p:tgtEl>
                                          <p:spTgt spid="16390"/>
                                        </p:tgtEl>
                                      </p:cBhvr>
                                    </p:animEffec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499"/>
                                          </p:stCondLst>
                                        </p:cTn>
                                        <p:tgtEl>
                                          <p:spTgt spid="16389"/>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nodeType="clickEffect">
                                  <p:stCondLst>
                                    <p:cond delay="0"/>
                                  </p:stCondLst>
                                  <p:childTnLst>
                                    <p:set>
                                      <p:cBhvr>
                                        <p:cTn id="29" dur="1" fill="hold">
                                          <p:stCondLst>
                                            <p:cond delay="499"/>
                                          </p:stCondLst>
                                        </p:cTn>
                                        <p:tgtEl>
                                          <p:spTgt spid="2"/>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8" presetClass="entr" presetSubtype="3" fill="hold" grpId="0" nodeType="clickEffect">
                                  <p:stCondLst>
                                    <p:cond delay="0"/>
                                  </p:stCondLst>
                                  <p:iterate type="wd">
                                    <p:tmPct val="100000"/>
                                  </p:iterate>
                                  <p:childTnLst>
                                    <p:set>
                                      <p:cBhvr>
                                        <p:cTn id="33" dur="1" fill="hold">
                                          <p:stCondLst>
                                            <p:cond delay="0"/>
                                          </p:stCondLst>
                                        </p:cTn>
                                        <p:tgtEl>
                                          <p:spTgt spid="16418"/>
                                        </p:tgtEl>
                                        <p:attrNameLst>
                                          <p:attrName>style.visibility</p:attrName>
                                        </p:attrNameLst>
                                      </p:cBhvr>
                                      <p:to>
                                        <p:strVal val="visible"/>
                                      </p:to>
                                    </p:set>
                                    <p:animEffect transition="in" filter="strips(upRight)">
                                      <p:cBhvr>
                                        <p:cTn id="34" dur="300"/>
                                        <p:tgtEl>
                                          <p:spTgt spid="16418"/>
                                        </p:tgtEl>
                                      </p:cBhvr>
                                    </p:animEffec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16423"/>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499"/>
                                          </p:stCondLst>
                                        </p:cTn>
                                        <p:tgtEl>
                                          <p:spTgt spid="16399"/>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499"/>
                                          </p:stCondLst>
                                        </p:cTn>
                                        <p:tgtEl>
                                          <p:spTgt spid="16400"/>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499"/>
                                          </p:stCondLst>
                                        </p:cTn>
                                        <p:tgtEl>
                                          <p:spTgt spid="16424"/>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8" presetClass="entr" presetSubtype="3" fill="hold" grpId="0" nodeType="clickEffect">
                                  <p:stCondLst>
                                    <p:cond delay="0"/>
                                  </p:stCondLst>
                                  <p:iterate type="wd">
                                    <p:tmPct val="100000"/>
                                  </p:iterate>
                                  <p:childTnLst>
                                    <p:set>
                                      <p:cBhvr>
                                        <p:cTn id="54" dur="1" fill="hold">
                                          <p:stCondLst>
                                            <p:cond delay="0"/>
                                          </p:stCondLst>
                                        </p:cTn>
                                        <p:tgtEl>
                                          <p:spTgt spid="16419"/>
                                        </p:tgtEl>
                                        <p:attrNameLst>
                                          <p:attrName>style.visibility</p:attrName>
                                        </p:attrNameLst>
                                      </p:cBhvr>
                                      <p:to>
                                        <p:strVal val="visible"/>
                                      </p:to>
                                    </p:set>
                                    <p:animEffect transition="in" filter="strips(upRight)">
                                      <p:cBhvr>
                                        <p:cTn id="55" dur="300"/>
                                        <p:tgtEl>
                                          <p:spTgt spid="16419"/>
                                        </p:tgtEl>
                                      </p:cBhvr>
                                    </p:animEffect>
                                  </p:childTnLst>
                                </p:cTn>
                              </p:par>
                            </p:childTnLst>
                          </p:cTn>
                        </p:par>
                      </p:childTnLst>
                    </p:cTn>
                  </p:par>
                  <p:par>
                    <p:cTn id="56" fill="hold">
                      <p:stCondLst>
                        <p:cond delay="indefinite"/>
                      </p:stCondLst>
                      <p:childTnLst>
                        <p:par>
                          <p:cTn id="57" fill="hold">
                            <p:stCondLst>
                              <p:cond delay="0"/>
                            </p:stCondLst>
                            <p:childTnLst>
                              <p:par>
                                <p:cTn id="58" presetID="18" presetClass="entr" presetSubtype="3" fill="hold" grpId="0" nodeType="clickEffect">
                                  <p:stCondLst>
                                    <p:cond delay="0"/>
                                  </p:stCondLst>
                                  <p:iterate type="wd">
                                    <p:tmPct val="100000"/>
                                  </p:iterate>
                                  <p:childTnLst>
                                    <p:set>
                                      <p:cBhvr>
                                        <p:cTn id="59" dur="1" fill="hold">
                                          <p:stCondLst>
                                            <p:cond delay="0"/>
                                          </p:stCondLst>
                                        </p:cTn>
                                        <p:tgtEl>
                                          <p:spTgt spid="16420"/>
                                        </p:tgtEl>
                                        <p:attrNameLst>
                                          <p:attrName>style.visibility</p:attrName>
                                        </p:attrNameLst>
                                      </p:cBhvr>
                                      <p:to>
                                        <p:strVal val="visible"/>
                                      </p:to>
                                    </p:set>
                                    <p:animEffect transition="in" filter="strips(upRight)">
                                      <p:cBhvr>
                                        <p:cTn id="60" dur="300"/>
                                        <p:tgtEl>
                                          <p:spTgt spid="16420"/>
                                        </p:tgtEl>
                                      </p:cBhvr>
                                    </p:animEffect>
                                  </p:childTnLst>
                                </p:cTn>
                              </p:par>
                            </p:childTnLst>
                          </p:cTn>
                        </p:par>
                      </p:childTnLst>
                    </p:cTn>
                  </p:par>
                  <p:par>
                    <p:cTn id="61" fill="hold">
                      <p:stCondLst>
                        <p:cond delay="indefinite"/>
                      </p:stCondLst>
                      <p:childTnLst>
                        <p:par>
                          <p:cTn id="62" fill="hold">
                            <p:stCondLst>
                              <p:cond delay="0"/>
                            </p:stCondLst>
                            <p:childTnLst>
                              <p:par>
                                <p:cTn id="63" presetID="22" presetClass="entr" presetSubtype="4" fill="hold" grpId="0" nodeType="clickEffect">
                                  <p:stCondLst>
                                    <p:cond delay="0"/>
                                  </p:stCondLst>
                                  <p:childTnLst>
                                    <p:set>
                                      <p:cBhvr>
                                        <p:cTn id="64" dur="1" fill="hold">
                                          <p:stCondLst>
                                            <p:cond delay="0"/>
                                          </p:stCondLst>
                                        </p:cTn>
                                        <p:tgtEl>
                                          <p:spTgt spid="16393"/>
                                        </p:tgtEl>
                                        <p:attrNameLst>
                                          <p:attrName>style.visibility</p:attrName>
                                        </p:attrNameLst>
                                      </p:cBhvr>
                                      <p:to>
                                        <p:strVal val="visible"/>
                                      </p:to>
                                    </p:set>
                                    <p:animEffect transition="in" filter="wipe(down)">
                                      <p:cBhvr>
                                        <p:cTn id="65" dur="500"/>
                                        <p:tgtEl>
                                          <p:spTgt spid="16393"/>
                                        </p:tgtEl>
                                      </p:cBhvr>
                                    </p:animEffect>
                                  </p:childTnLst>
                                </p:cTn>
                              </p:par>
                            </p:childTnLst>
                          </p:cTn>
                        </p:par>
                      </p:childTnLst>
                    </p:cTn>
                  </p:par>
                  <p:par>
                    <p:cTn id="66" fill="hold">
                      <p:stCondLst>
                        <p:cond delay="indefinite"/>
                      </p:stCondLst>
                      <p:childTnLst>
                        <p:par>
                          <p:cTn id="67" fill="hold">
                            <p:stCondLst>
                              <p:cond delay="0"/>
                            </p:stCondLst>
                            <p:childTnLst>
                              <p:par>
                                <p:cTn id="68" presetID="22" presetClass="entr" presetSubtype="8" fill="hold" grpId="0" nodeType="clickEffect">
                                  <p:stCondLst>
                                    <p:cond delay="0"/>
                                  </p:stCondLst>
                                  <p:childTnLst>
                                    <p:set>
                                      <p:cBhvr>
                                        <p:cTn id="69" dur="1" fill="hold">
                                          <p:stCondLst>
                                            <p:cond delay="0"/>
                                          </p:stCondLst>
                                        </p:cTn>
                                        <p:tgtEl>
                                          <p:spTgt spid="16394"/>
                                        </p:tgtEl>
                                        <p:attrNameLst>
                                          <p:attrName>style.visibility</p:attrName>
                                        </p:attrNameLst>
                                      </p:cBhvr>
                                      <p:to>
                                        <p:strVal val="visible"/>
                                      </p:to>
                                    </p:set>
                                    <p:animEffect transition="in" filter="wipe(left)">
                                      <p:cBhvr>
                                        <p:cTn id="70" dur="500"/>
                                        <p:tgtEl>
                                          <p:spTgt spid="16394"/>
                                        </p:tgtEl>
                                      </p:cBhvr>
                                    </p:animEffec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499"/>
                                          </p:stCondLst>
                                        </p:cTn>
                                        <p:tgtEl>
                                          <p:spTgt spid="16391"/>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22" presetClass="entr" presetSubtype="8" fill="hold" grpId="0" nodeType="clickEffect">
                                  <p:stCondLst>
                                    <p:cond delay="0"/>
                                  </p:stCondLst>
                                  <p:childTnLst>
                                    <p:set>
                                      <p:cBhvr>
                                        <p:cTn id="78" dur="1" fill="hold">
                                          <p:stCondLst>
                                            <p:cond delay="0"/>
                                          </p:stCondLst>
                                        </p:cTn>
                                        <p:tgtEl>
                                          <p:spTgt spid="16421"/>
                                        </p:tgtEl>
                                        <p:attrNameLst>
                                          <p:attrName>style.visibility</p:attrName>
                                        </p:attrNameLst>
                                      </p:cBhvr>
                                      <p:to>
                                        <p:strVal val="visible"/>
                                      </p:to>
                                    </p:set>
                                    <p:animEffect transition="in" filter="wipe(left)">
                                      <p:cBhvr>
                                        <p:cTn id="79" dur="500"/>
                                        <p:tgtEl>
                                          <p:spTgt spid="16421"/>
                                        </p:tgtEl>
                                      </p:cBhvr>
                                    </p:animEffect>
                                  </p:childTnLst>
                                </p:cTn>
                              </p:par>
                            </p:childTnLst>
                          </p:cTn>
                        </p:par>
                      </p:childTnLst>
                    </p:cTn>
                  </p:par>
                  <p:par>
                    <p:cTn id="80" fill="hold">
                      <p:stCondLst>
                        <p:cond delay="indefinite"/>
                      </p:stCondLst>
                      <p:childTnLst>
                        <p:par>
                          <p:cTn id="81" fill="hold">
                            <p:stCondLst>
                              <p:cond delay="0"/>
                            </p:stCondLst>
                            <p:childTnLst>
                              <p:par>
                                <p:cTn id="82" presetID="1" presetClass="entr" presetSubtype="0" fill="hold" grpId="0" nodeType="clickEffect">
                                  <p:stCondLst>
                                    <p:cond delay="0"/>
                                  </p:stCondLst>
                                  <p:childTnLst>
                                    <p:set>
                                      <p:cBhvr>
                                        <p:cTn id="83" dur="1" fill="hold">
                                          <p:stCondLst>
                                            <p:cond delay="499"/>
                                          </p:stCondLst>
                                        </p:cTn>
                                        <p:tgtEl>
                                          <p:spTgt spid="1640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autoUpdateAnimBg="0"/>
      <p:bldP spid="16387" grpId="0" animBg="1"/>
      <p:bldP spid="16388" grpId="0" autoUpdateAnimBg="0"/>
      <p:bldP spid="16389" grpId="0" autoUpdateAnimBg="0"/>
      <p:bldP spid="16390" grpId="0" animBg="1"/>
      <p:bldP spid="16391" grpId="0" animBg="1"/>
      <p:bldP spid="16393" grpId="0" animBg="1"/>
      <p:bldP spid="16394" grpId="0" animBg="1"/>
      <p:bldP spid="16399" grpId="0" autoUpdateAnimBg="0"/>
      <p:bldP spid="16400" grpId="0" autoUpdateAnimBg="0"/>
      <p:bldP spid="16403" grpId="0" autoUpdateAnimBg="0"/>
      <p:bldP spid="16418" grpId="0" autoUpdateAnimBg="0"/>
      <p:bldP spid="16419" grpId="0" autoUpdateAnimBg="0"/>
      <p:bldP spid="16420" grpId="0" autoUpdateAnimBg="0"/>
      <p:bldP spid="16421" grpId="0" autoUpdateAnimBg="0"/>
      <p:bldP spid="16423" grpId="0" animBg="1"/>
      <p:bldP spid="16424"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2"/>
          <p:cNvSpPr txBox="1">
            <a:spLocks noChangeArrowheads="1"/>
          </p:cNvSpPr>
          <p:nvPr/>
        </p:nvSpPr>
        <p:spPr bwMode="auto">
          <a:xfrm>
            <a:off x="57150" y="195263"/>
            <a:ext cx="8858250" cy="915987"/>
          </a:xfrm>
          <a:prstGeom prst="rect">
            <a:avLst/>
          </a:prstGeom>
          <a:noFill/>
          <a:ln w="9525">
            <a:noFill/>
            <a:miter lim="800000"/>
            <a:headEnd/>
            <a:tailEnd/>
          </a:ln>
        </p:spPr>
        <p:txBody>
          <a:bodyPr>
            <a:spAutoFit/>
          </a:bodyPr>
          <a:lstStyle/>
          <a:p>
            <a:pPr algn="just">
              <a:spcBef>
                <a:spcPct val="50000"/>
              </a:spcBef>
            </a:pPr>
            <a:r>
              <a:rPr lang="tr-TR" sz="1800" b="1">
                <a:solidFill>
                  <a:srgbClr val="0000FF"/>
                </a:solidFill>
                <a:latin typeface="Calibri" pitchFamily="34" charset="0"/>
              </a:rPr>
              <a:t>Bundan böyle Kartezyen koordinat sistemi seçilmiş bir düzlemde bir noktayı o noktaya karşılık gelen sıralı reel sayı ikilisi ile özdeşleyeceğiz; yani,  </a:t>
            </a:r>
            <a:r>
              <a:rPr lang="tr-TR" sz="1800">
                <a:solidFill>
                  <a:srgbClr val="FF66FF"/>
                </a:solidFill>
                <a:latin typeface="Calibri" pitchFamily="34" charset="0"/>
              </a:rPr>
              <a:t>(</a:t>
            </a:r>
            <a:r>
              <a:rPr lang="tr-TR" sz="1800" i="1">
                <a:solidFill>
                  <a:srgbClr val="FF66FF"/>
                </a:solidFill>
                <a:latin typeface="Calibri" pitchFamily="34" charset="0"/>
              </a:rPr>
              <a:t>a,b</a:t>
            </a:r>
            <a:r>
              <a:rPr lang="tr-TR" sz="1800">
                <a:solidFill>
                  <a:srgbClr val="FF66FF"/>
                </a:solidFill>
                <a:latin typeface="Calibri" pitchFamily="34" charset="0"/>
              </a:rPr>
              <a:t>)  </a:t>
            </a:r>
            <a:r>
              <a:rPr lang="tr-TR" sz="1800" b="1">
                <a:solidFill>
                  <a:srgbClr val="FF66FF"/>
                </a:solidFill>
                <a:latin typeface="Calibri" pitchFamily="34" charset="0"/>
              </a:rPr>
              <a:t>noktası denince,  apsisi  </a:t>
            </a:r>
            <a:r>
              <a:rPr lang="tr-TR" sz="1800" i="1">
                <a:solidFill>
                  <a:srgbClr val="FF66FF"/>
                </a:solidFill>
                <a:latin typeface="Calibri" pitchFamily="34" charset="0"/>
              </a:rPr>
              <a:t>a</a:t>
            </a:r>
            <a:r>
              <a:rPr lang="tr-TR" sz="1800" b="1">
                <a:solidFill>
                  <a:srgbClr val="FF66FF"/>
                </a:solidFill>
                <a:latin typeface="Calibri" pitchFamily="34" charset="0"/>
              </a:rPr>
              <a:t>  ve ordinatı  </a:t>
            </a:r>
            <a:r>
              <a:rPr lang="tr-TR" sz="1800" i="1">
                <a:solidFill>
                  <a:srgbClr val="FF66FF"/>
                </a:solidFill>
                <a:latin typeface="Calibri" pitchFamily="34" charset="0"/>
              </a:rPr>
              <a:t>b</a:t>
            </a:r>
            <a:r>
              <a:rPr lang="tr-TR" sz="1800" b="1">
                <a:solidFill>
                  <a:srgbClr val="FF66FF"/>
                </a:solidFill>
                <a:latin typeface="Calibri" pitchFamily="34" charset="0"/>
              </a:rPr>
              <a:t>  olan noktayı anlayacağız.</a:t>
            </a:r>
            <a:endParaRPr lang="tr-TR" sz="1800" b="1">
              <a:solidFill>
                <a:srgbClr val="0000FF"/>
              </a:solidFill>
              <a:latin typeface="Calibri" pitchFamily="34" charset="0"/>
            </a:endParaRPr>
          </a:p>
        </p:txBody>
      </p:sp>
      <p:grpSp>
        <p:nvGrpSpPr>
          <p:cNvPr id="2" name="Group 19"/>
          <p:cNvGrpSpPr>
            <a:grpSpLocks/>
          </p:cNvGrpSpPr>
          <p:nvPr/>
        </p:nvGrpSpPr>
        <p:grpSpPr bwMode="auto">
          <a:xfrm>
            <a:off x="3305175" y="1481138"/>
            <a:ext cx="5105400" cy="4267200"/>
            <a:chOff x="2064" y="1248"/>
            <a:chExt cx="3216" cy="2688"/>
          </a:xfrm>
        </p:grpSpPr>
        <p:sp>
          <p:nvSpPr>
            <p:cNvPr id="28702" name="Line 3"/>
            <p:cNvSpPr>
              <a:spLocks noChangeShapeType="1"/>
            </p:cNvSpPr>
            <p:nvPr/>
          </p:nvSpPr>
          <p:spPr bwMode="auto">
            <a:xfrm flipV="1">
              <a:off x="2064" y="2640"/>
              <a:ext cx="3024" cy="0"/>
            </a:xfrm>
            <a:prstGeom prst="line">
              <a:avLst/>
            </a:prstGeom>
            <a:noFill/>
            <a:ln w="9525">
              <a:solidFill>
                <a:schemeClr val="tx1"/>
              </a:solidFill>
              <a:round/>
              <a:headEnd/>
              <a:tailEnd type="triangle" w="med" len="med"/>
            </a:ln>
          </p:spPr>
          <p:txBody>
            <a:bodyPr wrap="none" anchor="ctr"/>
            <a:lstStyle/>
            <a:p>
              <a:endParaRPr lang="tr-TR">
                <a:latin typeface="Calibri" pitchFamily="34" charset="0"/>
              </a:endParaRPr>
            </a:p>
          </p:txBody>
        </p:sp>
        <p:sp>
          <p:nvSpPr>
            <p:cNvPr id="28703" name="Text Box 4"/>
            <p:cNvSpPr txBox="1">
              <a:spLocks noChangeArrowheads="1"/>
            </p:cNvSpPr>
            <p:nvPr/>
          </p:nvSpPr>
          <p:spPr bwMode="auto">
            <a:xfrm>
              <a:off x="5040" y="2582"/>
              <a:ext cx="240" cy="231"/>
            </a:xfrm>
            <a:prstGeom prst="rect">
              <a:avLst/>
            </a:prstGeom>
            <a:noFill/>
            <a:ln w="9525">
              <a:noFill/>
              <a:miter lim="800000"/>
              <a:headEnd/>
              <a:tailEnd/>
            </a:ln>
          </p:spPr>
          <p:txBody>
            <a:bodyPr>
              <a:spAutoFit/>
            </a:bodyPr>
            <a:lstStyle/>
            <a:p>
              <a:pPr>
                <a:spcBef>
                  <a:spcPct val="50000"/>
                </a:spcBef>
              </a:pPr>
              <a:r>
                <a:rPr lang="en-AU" sz="1800" i="1">
                  <a:latin typeface="Calibri" pitchFamily="34" charset="0"/>
                </a:rPr>
                <a:t>x</a:t>
              </a:r>
            </a:p>
          </p:txBody>
        </p:sp>
        <p:sp>
          <p:nvSpPr>
            <p:cNvPr id="28704" name="Text Box 5"/>
            <p:cNvSpPr txBox="1">
              <a:spLocks noChangeArrowheads="1"/>
            </p:cNvSpPr>
            <p:nvPr/>
          </p:nvSpPr>
          <p:spPr bwMode="auto">
            <a:xfrm>
              <a:off x="3618" y="1248"/>
              <a:ext cx="318" cy="231"/>
            </a:xfrm>
            <a:prstGeom prst="rect">
              <a:avLst/>
            </a:prstGeom>
            <a:noFill/>
            <a:ln w="9525">
              <a:noFill/>
              <a:miter lim="800000"/>
              <a:headEnd/>
              <a:tailEnd/>
            </a:ln>
          </p:spPr>
          <p:txBody>
            <a:bodyPr>
              <a:spAutoFit/>
            </a:bodyPr>
            <a:lstStyle/>
            <a:p>
              <a:pPr>
                <a:spcBef>
                  <a:spcPct val="50000"/>
                </a:spcBef>
              </a:pPr>
              <a:r>
                <a:rPr lang="en-AU" sz="1800" i="1">
                  <a:latin typeface="Calibri" pitchFamily="34" charset="0"/>
                </a:rPr>
                <a:t>y</a:t>
              </a:r>
            </a:p>
          </p:txBody>
        </p:sp>
        <p:sp>
          <p:nvSpPr>
            <p:cNvPr id="28705" name="Line 6"/>
            <p:cNvSpPr>
              <a:spLocks noChangeShapeType="1"/>
            </p:cNvSpPr>
            <p:nvPr/>
          </p:nvSpPr>
          <p:spPr bwMode="auto">
            <a:xfrm flipV="1">
              <a:off x="3552" y="1392"/>
              <a:ext cx="0" cy="2544"/>
            </a:xfrm>
            <a:prstGeom prst="line">
              <a:avLst/>
            </a:prstGeom>
            <a:noFill/>
            <a:ln w="9525">
              <a:solidFill>
                <a:schemeClr val="tx1"/>
              </a:solidFill>
              <a:round/>
              <a:headEnd/>
              <a:tailEnd type="triangle" w="med" len="med"/>
            </a:ln>
          </p:spPr>
          <p:txBody>
            <a:bodyPr wrap="none" anchor="ctr"/>
            <a:lstStyle/>
            <a:p>
              <a:endParaRPr lang="tr-TR">
                <a:latin typeface="Calibri" pitchFamily="34" charset="0"/>
              </a:endParaRPr>
            </a:p>
          </p:txBody>
        </p:sp>
        <p:grpSp>
          <p:nvGrpSpPr>
            <p:cNvPr id="28706" name="Group 7"/>
            <p:cNvGrpSpPr>
              <a:grpSpLocks/>
            </p:cNvGrpSpPr>
            <p:nvPr/>
          </p:nvGrpSpPr>
          <p:grpSpPr bwMode="auto">
            <a:xfrm>
              <a:off x="3177" y="2618"/>
              <a:ext cx="432" cy="247"/>
              <a:chOff x="1296" y="2182"/>
              <a:chExt cx="432" cy="247"/>
            </a:xfrm>
          </p:grpSpPr>
          <p:sp>
            <p:nvSpPr>
              <p:cNvPr id="28716" name="Oval 8"/>
              <p:cNvSpPr>
                <a:spLocks noChangeArrowheads="1"/>
              </p:cNvSpPr>
              <p:nvPr/>
            </p:nvSpPr>
            <p:spPr bwMode="auto">
              <a:xfrm flipH="1" flipV="1">
                <a:off x="1655" y="2182"/>
                <a:ext cx="48" cy="48"/>
              </a:xfrm>
              <a:prstGeom prst="ellipse">
                <a:avLst/>
              </a:prstGeom>
              <a:solidFill>
                <a:srgbClr val="FF66FF"/>
              </a:solidFill>
              <a:ln w="9525">
                <a:solidFill>
                  <a:srgbClr val="FF66FF"/>
                </a:solidFill>
                <a:round/>
                <a:headEnd/>
                <a:tailEnd/>
              </a:ln>
            </p:spPr>
            <p:txBody>
              <a:bodyPr wrap="none" anchor="ctr"/>
              <a:lstStyle/>
              <a:p>
                <a:endParaRPr lang="tr-TR">
                  <a:latin typeface="Calibri" pitchFamily="34" charset="0"/>
                </a:endParaRPr>
              </a:p>
            </p:txBody>
          </p:sp>
          <p:sp>
            <p:nvSpPr>
              <p:cNvPr id="28717" name="Text Box 9"/>
              <p:cNvSpPr txBox="1">
                <a:spLocks noChangeArrowheads="1"/>
              </p:cNvSpPr>
              <p:nvPr/>
            </p:nvSpPr>
            <p:spPr bwMode="auto">
              <a:xfrm>
                <a:off x="1296" y="2198"/>
                <a:ext cx="432" cy="231"/>
              </a:xfrm>
              <a:prstGeom prst="rect">
                <a:avLst/>
              </a:prstGeom>
              <a:noFill/>
              <a:ln w="9525">
                <a:noFill/>
                <a:miter lim="800000"/>
                <a:headEnd/>
                <a:tailEnd/>
              </a:ln>
            </p:spPr>
            <p:txBody>
              <a:bodyPr>
                <a:spAutoFit/>
              </a:bodyPr>
              <a:lstStyle/>
              <a:p>
                <a:pPr>
                  <a:spcBef>
                    <a:spcPct val="50000"/>
                  </a:spcBef>
                </a:pPr>
                <a:r>
                  <a:rPr lang="tr-TR" sz="1800">
                    <a:solidFill>
                      <a:srgbClr val="FF66FF"/>
                    </a:solidFill>
                    <a:latin typeface="Calibri" pitchFamily="34" charset="0"/>
                  </a:rPr>
                  <a:t>(0,0)</a:t>
                </a:r>
                <a:endParaRPr lang="en-AU" sz="1800">
                  <a:solidFill>
                    <a:srgbClr val="FF66FF"/>
                  </a:solidFill>
                  <a:latin typeface="Calibri" pitchFamily="34" charset="0"/>
                </a:endParaRPr>
              </a:p>
            </p:txBody>
          </p:sp>
        </p:grpSp>
        <p:grpSp>
          <p:nvGrpSpPr>
            <p:cNvPr id="28707" name="Group 10"/>
            <p:cNvGrpSpPr>
              <a:grpSpLocks/>
            </p:cNvGrpSpPr>
            <p:nvPr/>
          </p:nvGrpSpPr>
          <p:grpSpPr bwMode="auto">
            <a:xfrm>
              <a:off x="3849" y="2622"/>
              <a:ext cx="432" cy="253"/>
              <a:chOff x="1968" y="2186"/>
              <a:chExt cx="432" cy="253"/>
            </a:xfrm>
          </p:grpSpPr>
          <p:sp>
            <p:nvSpPr>
              <p:cNvPr id="28714" name="Oval 11"/>
              <p:cNvSpPr>
                <a:spLocks noChangeArrowheads="1"/>
              </p:cNvSpPr>
              <p:nvPr/>
            </p:nvSpPr>
            <p:spPr bwMode="auto">
              <a:xfrm flipH="1">
                <a:off x="1968" y="2186"/>
                <a:ext cx="48" cy="48"/>
              </a:xfrm>
              <a:prstGeom prst="ellipse">
                <a:avLst/>
              </a:prstGeom>
              <a:solidFill>
                <a:srgbClr val="FF66FF"/>
              </a:solidFill>
              <a:ln w="9525">
                <a:solidFill>
                  <a:srgbClr val="FF66FF"/>
                </a:solidFill>
                <a:round/>
                <a:headEnd/>
                <a:tailEnd/>
              </a:ln>
            </p:spPr>
            <p:txBody>
              <a:bodyPr wrap="none" anchor="ctr"/>
              <a:lstStyle/>
              <a:p>
                <a:endParaRPr lang="tr-TR">
                  <a:latin typeface="Calibri" pitchFamily="34" charset="0"/>
                </a:endParaRPr>
              </a:p>
            </p:txBody>
          </p:sp>
          <p:sp>
            <p:nvSpPr>
              <p:cNvPr id="28715" name="Text Box 12"/>
              <p:cNvSpPr txBox="1">
                <a:spLocks noChangeArrowheads="1"/>
              </p:cNvSpPr>
              <p:nvPr/>
            </p:nvSpPr>
            <p:spPr bwMode="auto">
              <a:xfrm>
                <a:off x="1968" y="2208"/>
                <a:ext cx="432" cy="231"/>
              </a:xfrm>
              <a:prstGeom prst="rect">
                <a:avLst/>
              </a:prstGeom>
              <a:noFill/>
              <a:ln w="9525">
                <a:noFill/>
                <a:miter lim="800000"/>
                <a:headEnd/>
                <a:tailEnd/>
              </a:ln>
            </p:spPr>
            <p:txBody>
              <a:bodyPr>
                <a:spAutoFit/>
              </a:bodyPr>
              <a:lstStyle/>
              <a:p>
                <a:pPr>
                  <a:spcBef>
                    <a:spcPct val="50000"/>
                  </a:spcBef>
                </a:pPr>
                <a:r>
                  <a:rPr lang="tr-TR" sz="1800">
                    <a:solidFill>
                      <a:srgbClr val="FF66FF"/>
                    </a:solidFill>
                    <a:latin typeface="Calibri" pitchFamily="34" charset="0"/>
                  </a:rPr>
                  <a:t>(1,0)</a:t>
                </a:r>
                <a:endParaRPr lang="en-AU" sz="1800">
                  <a:solidFill>
                    <a:srgbClr val="FF66FF"/>
                  </a:solidFill>
                  <a:latin typeface="Calibri" pitchFamily="34" charset="0"/>
                </a:endParaRPr>
              </a:p>
            </p:txBody>
          </p:sp>
        </p:grpSp>
        <p:grpSp>
          <p:nvGrpSpPr>
            <p:cNvPr id="28708" name="Group 13"/>
            <p:cNvGrpSpPr>
              <a:grpSpLocks/>
            </p:cNvGrpSpPr>
            <p:nvPr/>
          </p:nvGrpSpPr>
          <p:grpSpPr bwMode="auto">
            <a:xfrm>
              <a:off x="3129" y="2212"/>
              <a:ext cx="454" cy="231"/>
              <a:chOff x="1248" y="1776"/>
              <a:chExt cx="454" cy="231"/>
            </a:xfrm>
          </p:grpSpPr>
          <p:sp>
            <p:nvSpPr>
              <p:cNvPr id="28712" name="Oval 14"/>
              <p:cNvSpPr>
                <a:spLocks noChangeArrowheads="1"/>
              </p:cNvSpPr>
              <p:nvPr/>
            </p:nvSpPr>
            <p:spPr bwMode="auto">
              <a:xfrm flipH="1" flipV="1">
                <a:off x="1654" y="1883"/>
                <a:ext cx="48" cy="48"/>
              </a:xfrm>
              <a:prstGeom prst="ellipse">
                <a:avLst/>
              </a:prstGeom>
              <a:solidFill>
                <a:srgbClr val="FF66FF"/>
              </a:solidFill>
              <a:ln w="9525">
                <a:solidFill>
                  <a:srgbClr val="FF66FF"/>
                </a:solidFill>
                <a:round/>
                <a:headEnd/>
                <a:tailEnd/>
              </a:ln>
            </p:spPr>
            <p:txBody>
              <a:bodyPr wrap="none" anchor="ctr"/>
              <a:lstStyle/>
              <a:p>
                <a:endParaRPr lang="tr-TR">
                  <a:latin typeface="Calibri" pitchFamily="34" charset="0"/>
                </a:endParaRPr>
              </a:p>
            </p:txBody>
          </p:sp>
          <p:sp>
            <p:nvSpPr>
              <p:cNvPr id="28713" name="Text Box 15"/>
              <p:cNvSpPr txBox="1">
                <a:spLocks noChangeArrowheads="1"/>
              </p:cNvSpPr>
              <p:nvPr/>
            </p:nvSpPr>
            <p:spPr bwMode="auto">
              <a:xfrm>
                <a:off x="1248" y="1776"/>
                <a:ext cx="432" cy="231"/>
              </a:xfrm>
              <a:prstGeom prst="rect">
                <a:avLst/>
              </a:prstGeom>
              <a:noFill/>
              <a:ln w="9525">
                <a:noFill/>
                <a:miter lim="800000"/>
                <a:headEnd/>
                <a:tailEnd/>
              </a:ln>
            </p:spPr>
            <p:txBody>
              <a:bodyPr>
                <a:spAutoFit/>
              </a:bodyPr>
              <a:lstStyle/>
              <a:p>
                <a:pPr>
                  <a:spcBef>
                    <a:spcPct val="50000"/>
                  </a:spcBef>
                </a:pPr>
                <a:r>
                  <a:rPr lang="tr-TR" sz="1800">
                    <a:solidFill>
                      <a:srgbClr val="FF66FF"/>
                    </a:solidFill>
                    <a:latin typeface="Calibri" pitchFamily="34" charset="0"/>
                  </a:rPr>
                  <a:t>(0</a:t>
                </a:r>
                <a:r>
                  <a:rPr lang="tr-TR" sz="1800" i="1">
                    <a:solidFill>
                      <a:srgbClr val="FF66FF"/>
                    </a:solidFill>
                    <a:latin typeface="Calibri" pitchFamily="34" charset="0"/>
                  </a:rPr>
                  <a:t>,</a:t>
                </a:r>
                <a:r>
                  <a:rPr lang="tr-TR" sz="1800">
                    <a:solidFill>
                      <a:srgbClr val="FF66FF"/>
                    </a:solidFill>
                    <a:latin typeface="Calibri" pitchFamily="34" charset="0"/>
                  </a:rPr>
                  <a:t>1)</a:t>
                </a:r>
                <a:endParaRPr lang="en-AU" sz="1800">
                  <a:solidFill>
                    <a:srgbClr val="FF66FF"/>
                  </a:solidFill>
                  <a:latin typeface="Calibri" pitchFamily="34" charset="0"/>
                </a:endParaRPr>
              </a:p>
            </p:txBody>
          </p:sp>
        </p:grpSp>
        <p:grpSp>
          <p:nvGrpSpPr>
            <p:cNvPr id="28709" name="Group 16"/>
            <p:cNvGrpSpPr>
              <a:grpSpLocks/>
            </p:cNvGrpSpPr>
            <p:nvPr/>
          </p:nvGrpSpPr>
          <p:grpSpPr bwMode="auto">
            <a:xfrm>
              <a:off x="3849" y="2212"/>
              <a:ext cx="469" cy="231"/>
              <a:chOff x="1968" y="1776"/>
              <a:chExt cx="469" cy="231"/>
            </a:xfrm>
          </p:grpSpPr>
          <p:sp>
            <p:nvSpPr>
              <p:cNvPr id="28710" name="Oval 17"/>
              <p:cNvSpPr>
                <a:spLocks noChangeArrowheads="1"/>
              </p:cNvSpPr>
              <p:nvPr/>
            </p:nvSpPr>
            <p:spPr bwMode="auto">
              <a:xfrm flipH="1" flipV="1">
                <a:off x="1968" y="1883"/>
                <a:ext cx="48" cy="48"/>
              </a:xfrm>
              <a:prstGeom prst="ellipse">
                <a:avLst/>
              </a:prstGeom>
              <a:solidFill>
                <a:srgbClr val="FF66FF"/>
              </a:solidFill>
              <a:ln w="9525">
                <a:solidFill>
                  <a:srgbClr val="FF66FF"/>
                </a:solidFill>
                <a:round/>
                <a:headEnd/>
                <a:tailEnd/>
              </a:ln>
            </p:spPr>
            <p:txBody>
              <a:bodyPr wrap="none" anchor="ctr"/>
              <a:lstStyle/>
              <a:p>
                <a:endParaRPr lang="tr-TR">
                  <a:latin typeface="Calibri" pitchFamily="34" charset="0"/>
                </a:endParaRPr>
              </a:p>
            </p:txBody>
          </p:sp>
          <p:sp>
            <p:nvSpPr>
              <p:cNvPr id="28711" name="Text Box 18"/>
              <p:cNvSpPr txBox="1">
                <a:spLocks noChangeArrowheads="1"/>
              </p:cNvSpPr>
              <p:nvPr/>
            </p:nvSpPr>
            <p:spPr bwMode="auto">
              <a:xfrm>
                <a:off x="2005" y="1776"/>
                <a:ext cx="432" cy="231"/>
              </a:xfrm>
              <a:prstGeom prst="rect">
                <a:avLst/>
              </a:prstGeom>
              <a:noFill/>
              <a:ln w="9525">
                <a:noFill/>
                <a:miter lim="800000"/>
                <a:headEnd/>
                <a:tailEnd/>
              </a:ln>
            </p:spPr>
            <p:txBody>
              <a:bodyPr>
                <a:spAutoFit/>
              </a:bodyPr>
              <a:lstStyle/>
              <a:p>
                <a:pPr>
                  <a:spcBef>
                    <a:spcPct val="50000"/>
                  </a:spcBef>
                </a:pPr>
                <a:r>
                  <a:rPr lang="tr-TR" sz="1800">
                    <a:solidFill>
                      <a:srgbClr val="FF66FF"/>
                    </a:solidFill>
                    <a:latin typeface="Calibri" pitchFamily="34" charset="0"/>
                  </a:rPr>
                  <a:t>(1</a:t>
                </a:r>
                <a:r>
                  <a:rPr lang="tr-TR" sz="1800" i="1">
                    <a:solidFill>
                      <a:srgbClr val="FF66FF"/>
                    </a:solidFill>
                    <a:latin typeface="Calibri" pitchFamily="34" charset="0"/>
                  </a:rPr>
                  <a:t>,</a:t>
                </a:r>
                <a:r>
                  <a:rPr lang="tr-TR" sz="1800">
                    <a:solidFill>
                      <a:srgbClr val="FF66FF"/>
                    </a:solidFill>
                    <a:latin typeface="Calibri" pitchFamily="34" charset="0"/>
                  </a:rPr>
                  <a:t>1)</a:t>
                </a:r>
                <a:endParaRPr lang="en-AU" sz="1800">
                  <a:solidFill>
                    <a:srgbClr val="FF66FF"/>
                  </a:solidFill>
                  <a:latin typeface="Calibri" pitchFamily="34" charset="0"/>
                </a:endParaRPr>
              </a:p>
            </p:txBody>
          </p:sp>
        </p:grpSp>
      </p:grpSp>
      <p:sp>
        <p:nvSpPr>
          <p:cNvPr id="17428" name="Text Box 20"/>
          <p:cNvSpPr txBox="1">
            <a:spLocks noChangeArrowheads="1"/>
          </p:cNvSpPr>
          <p:nvPr/>
        </p:nvSpPr>
        <p:spPr bwMode="auto">
          <a:xfrm>
            <a:off x="457200" y="2209800"/>
            <a:ext cx="2209800" cy="366713"/>
          </a:xfrm>
          <a:prstGeom prst="rect">
            <a:avLst/>
          </a:prstGeom>
          <a:noFill/>
          <a:ln w="9525">
            <a:noFill/>
            <a:miter lim="800000"/>
            <a:headEnd/>
            <a:tailEnd/>
          </a:ln>
        </p:spPr>
        <p:txBody>
          <a:bodyPr>
            <a:spAutoFit/>
          </a:bodyPr>
          <a:lstStyle/>
          <a:p>
            <a:pPr>
              <a:spcBef>
                <a:spcPct val="50000"/>
              </a:spcBef>
            </a:pPr>
            <a:r>
              <a:rPr lang="en-AU" sz="1800">
                <a:latin typeface="Calibri" pitchFamily="34" charset="0"/>
              </a:rPr>
              <a:t>(2,3)  noktası ... </a:t>
            </a:r>
          </a:p>
        </p:txBody>
      </p:sp>
      <p:sp>
        <p:nvSpPr>
          <p:cNvPr id="17429" name="Line 21"/>
          <p:cNvSpPr>
            <a:spLocks noChangeShapeType="1"/>
          </p:cNvSpPr>
          <p:nvPr/>
        </p:nvSpPr>
        <p:spPr bwMode="auto">
          <a:xfrm flipV="1">
            <a:off x="6657975" y="2319338"/>
            <a:ext cx="0" cy="1371600"/>
          </a:xfrm>
          <a:prstGeom prst="line">
            <a:avLst/>
          </a:prstGeom>
          <a:noFill/>
          <a:ln w="9525">
            <a:solidFill>
              <a:schemeClr val="tx1"/>
            </a:solidFill>
            <a:prstDash val="sysDot"/>
            <a:round/>
            <a:headEnd/>
            <a:tailEnd/>
          </a:ln>
        </p:spPr>
        <p:txBody>
          <a:bodyPr wrap="none" anchor="ctr"/>
          <a:lstStyle/>
          <a:p>
            <a:endParaRPr lang="tr-TR">
              <a:latin typeface="Calibri" pitchFamily="34" charset="0"/>
            </a:endParaRPr>
          </a:p>
        </p:txBody>
      </p:sp>
      <p:sp>
        <p:nvSpPr>
          <p:cNvPr id="17430" name="Line 22"/>
          <p:cNvSpPr>
            <a:spLocks noChangeShapeType="1"/>
          </p:cNvSpPr>
          <p:nvPr/>
        </p:nvSpPr>
        <p:spPr bwMode="auto">
          <a:xfrm>
            <a:off x="5667375" y="2319338"/>
            <a:ext cx="990600" cy="0"/>
          </a:xfrm>
          <a:prstGeom prst="line">
            <a:avLst/>
          </a:prstGeom>
          <a:noFill/>
          <a:ln w="9525">
            <a:solidFill>
              <a:schemeClr val="tx1"/>
            </a:solidFill>
            <a:prstDash val="sysDot"/>
            <a:round/>
            <a:headEnd/>
            <a:tailEnd/>
          </a:ln>
        </p:spPr>
        <p:txBody>
          <a:bodyPr wrap="none" anchor="ctr"/>
          <a:lstStyle/>
          <a:p>
            <a:endParaRPr lang="tr-TR">
              <a:latin typeface="Calibri" pitchFamily="34" charset="0"/>
            </a:endParaRPr>
          </a:p>
        </p:txBody>
      </p:sp>
      <p:sp>
        <p:nvSpPr>
          <p:cNvPr id="17431" name="Oval 23"/>
          <p:cNvSpPr>
            <a:spLocks noChangeArrowheads="1"/>
          </p:cNvSpPr>
          <p:nvPr/>
        </p:nvSpPr>
        <p:spPr bwMode="auto">
          <a:xfrm>
            <a:off x="6623050" y="2287588"/>
            <a:ext cx="76200" cy="76200"/>
          </a:xfrm>
          <a:prstGeom prst="ellipse">
            <a:avLst/>
          </a:prstGeom>
          <a:solidFill>
            <a:schemeClr val="tx1"/>
          </a:solidFill>
          <a:ln w="9525">
            <a:solidFill>
              <a:schemeClr val="tx1"/>
            </a:solidFill>
            <a:round/>
            <a:headEnd/>
            <a:tailEnd/>
          </a:ln>
        </p:spPr>
        <p:txBody>
          <a:bodyPr wrap="none" anchor="ctr"/>
          <a:lstStyle/>
          <a:p>
            <a:endParaRPr lang="tr-TR">
              <a:latin typeface="Calibri" pitchFamily="34" charset="0"/>
            </a:endParaRPr>
          </a:p>
        </p:txBody>
      </p:sp>
      <p:sp>
        <p:nvSpPr>
          <p:cNvPr id="17432" name="Text Box 24"/>
          <p:cNvSpPr txBox="1">
            <a:spLocks noChangeArrowheads="1"/>
          </p:cNvSpPr>
          <p:nvPr/>
        </p:nvSpPr>
        <p:spPr bwMode="auto">
          <a:xfrm>
            <a:off x="6657975" y="2227263"/>
            <a:ext cx="685800" cy="366712"/>
          </a:xfrm>
          <a:prstGeom prst="rect">
            <a:avLst/>
          </a:prstGeom>
          <a:noFill/>
          <a:ln w="9525">
            <a:noFill/>
            <a:miter lim="800000"/>
            <a:headEnd/>
            <a:tailEnd/>
          </a:ln>
        </p:spPr>
        <p:txBody>
          <a:bodyPr>
            <a:spAutoFit/>
          </a:bodyPr>
          <a:lstStyle/>
          <a:p>
            <a:pPr>
              <a:spcBef>
                <a:spcPct val="50000"/>
              </a:spcBef>
            </a:pPr>
            <a:r>
              <a:rPr lang="en-AU" sz="1800">
                <a:latin typeface="Calibri" pitchFamily="34" charset="0"/>
              </a:rPr>
              <a:t>(2,3)</a:t>
            </a:r>
          </a:p>
        </p:txBody>
      </p:sp>
      <p:sp>
        <p:nvSpPr>
          <p:cNvPr id="17436" name="Line 28"/>
          <p:cNvSpPr>
            <a:spLocks noChangeShapeType="1"/>
          </p:cNvSpPr>
          <p:nvPr/>
        </p:nvSpPr>
        <p:spPr bwMode="auto">
          <a:xfrm flipV="1">
            <a:off x="4657725" y="2319338"/>
            <a:ext cx="0" cy="1371600"/>
          </a:xfrm>
          <a:prstGeom prst="line">
            <a:avLst/>
          </a:prstGeom>
          <a:noFill/>
          <a:ln w="9525">
            <a:solidFill>
              <a:schemeClr val="tx1"/>
            </a:solidFill>
            <a:prstDash val="sysDot"/>
            <a:round/>
            <a:headEnd/>
            <a:tailEnd/>
          </a:ln>
        </p:spPr>
        <p:txBody>
          <a:bodyPr wrap="none" anchor="ctr"/>
          <a:lstStyle/>
          <a:p>
            <a:endParaRPr lang="tr-TR">
              <a:latin typeface="Calibri" pitchFamily="34" charset="0"/>
            </a:endParaRPr>
          </a:p>
        </p:txBody>
      </p:sp>
      <p:sp>
        <p:nvSpPr>
          <p:cNvPr id="17437" name="Line 29"/>
          <p:cNvSpPr>
            <a:spLocks noChangeShapeType="1"/>
          </p:cNvSpPr>
          <p:nvPr/>
        </p:nvSpPr>
        <p:spPr bwMode="auto">
          <a:xfrm>
            <a:off x="4657725" y="2319338"/>
            <a:ext cx="990600" cy="0"/>
          </a:xfrm>
          <a:prstGeom prst="line">
            <a:avLst/>
          </a:prstGeom>
          <a:noFill/>
          <a:ln w="9525">
            <a:solidFill>
              <a:schemeClr val="tx1"/>
            </a:solidFill>
            <a:prstDash val="sysDot"/>
            <a:round/>
            <a:headEnd/>
            <a:tailEnd/>
          </a:ln>
        </p:spPr>
        <p:txBody>
          <a:bodyPr wrap="none" anchor="ctr"/>
          <a:lstStyle/>
          <a:p>
            <a:endParaRPr lang="tr-TR">
              <a:latin typeface="Calibri" pitchFamily="34" charset="0"/>
            </a:endParaRPr>
          </a:p>
        </p:txBody>
      </p:sp>
      <p:sp>
        <p:nvSpPr>
          <p:cNvPr id="17438" name="Oval 30"/>
          <p:cNvSpPr>
            <a:spLocks noChangeArrowheads="1"/>
          </p:cNvSpPr>
          <p:nvPr/>
        </p:nvSpPr>
        <p:spPr bwMode="auto">
          <a:xfrm>
            <a:off x="4616450" y="2301875"/>
            <a:ext cx="76200" cy="76200"/>
          </a:xfrm>
          <a:prstGeom prst="ellipse">
            <a:avLst/>
          </a:prstGeom>
          <a:solidFill>
            <a:schemeClr val="tx1"/>
          </a:solidFill>
          <a:ln w="9525">
            <a:solidFill>
              <a:schemeClr val="tx1"/>
            </a:solidFill>
            <a:round/>
            <a:headEnd/>
            <a:tailEnd/>
          </a:ln>
        </p:spPr>
        <p:txBody>
          <a:bodyPr wrap="none" anchor="ctr"/>
          <a:lstStyle/>
          <a:p>
            <a:endParaRPr lang="tr-TR">
              <a:latin typeface="Calibri" pitchFamily="34" charset="0"/>
            </a:endParaRPr>
          </a:p>
        </p:txBody>
      </p:sp>
      <p:sp>
        <p:nvSpPr>
          <p:cNvPr id="17440" name="Text Box 32"/>
          <p:cNvSpPr txBox="1">
            <a:spLocks noChangeArrowheads="1"/>
          </p:cNvSpPr>
          <p:nvPr/>
        </p:nvSpPr>
        <p:spPr bwMode="auto">
          <a:xfrm>
            <a:off x="457200" y="2743200"/>
            <a:ext cx="2209800" cy="366713"/>
          </a:xfrm>
          <a:prstGeom prst="rect">
            <a:avLst/>
          </a:prstGeom>
          <a:noFill/>
          <a:ln w="9525">
            <a:noFill/>
            <a:miter lim="800000"/>
            <a:headEnd/>
            <a:tailEnd/>
          </a:ln>
        </p:spPr>
        <p:txBody>
          <a:bodyPr>
            <a:spAutoFit/>
          </a:bodyPr>
          <a:lstStyle/>
          <a:p>
            <a:pPr>
              <a:spcBef>
                <a:spcPct val="50000"/>
              </a:spcBef>
            </a:pPr>
            <a:r>
              <a:rPr lang="en-AU" sz="1800">
                <a:latin typeface="Calibri" pitchFamily="34" charset="0"/>
              </a:rPr>
              <a:t>(-2,3)  noktası ... </a:t>
            </a:r>
          </a:p>
        </p:txBody>
      </p:sp>
      <p:sp>
        <p:nvSpPr>
          <p:cNvPr id="17441" name="Text Box 33"/>
          <p:cNvSpPr txBox="1">
            <a:spLocks noChangeArrowheads="1"/>
          </p:cNvSpPr>
          <p:nvPr/>
        </p:nvSpPr>
        <p:spPr bwMode="auto">
          <a:xfrm>
            <a:off x="3895725" y="2166938"/>
            <a:ext cx="914400" cy="366712"/>
          </a:xfrm>
          <a:prstGeom prst="rect">
            <a:avLst/>
          </a:prstGeom>
          <a:noFill/>
          <a:ln w="9525">
            <a:noFill/>
            <a:miter lim="800000"/>
            <a:headEnd/>
            <a:tailEnd/>
          </a:ln>
        </p:spPr>
        <p:txBody>
          <a:bodyPr>
            <a:spAutoFit/>
          </a:bodyPr>
          <a:lstStyle/>
          <a:p>
            <a:pPr>
              <a:spcBef>
                <a:spcPct val="50000"/>
              </a:spcBef>
            </a:pPr>
            <a:r>
              <a:rPr lang="en-AU" sz="1800">
                <a:latin typeface="Calibri" pitchFamily="34" charset="0"/>
              </a:rPr>
              <a:t>(-2,3)</a:t>
            </a:r>
          </a:p>
        </p:txBody>
      </p:sp>
      <p:sp>
        <p:nvSpPr>
          <p:cNvPr id="17442" name="Text Box 34"/>
          <p:cNvSpPr txBox="1">
            <a:spLocks noChangeArrowheads="1"/>
          </p:cNvSpPr>
          <p:nvPr/>
        </p:nvSpPr>
        <p:spPr bwMode="auto">
          <a:xfrm>
            <a:off x="457200" y="3200400"/>
            <a:ext cx="2667000" cy="366713"/>
          </a:xfrm>
          <a:prstGeom prst="rect">
            <a:avLst/>
          </a:prstGeom>
          <a:noFill/>
          <a:ln w="9525">
            <a:noFill/>
            <a:miter lim="800000"/>
            <a:headEnd/>
            <a:tailEnd/>
          </a:ln>
        </p:spPr>
        <p:txBody>
          <a:bodyPr>
            <a:spAutoFit/>
          </a:bodyPr>
          <a:lstStyle/>
          <a:p>
            <a:pPr>
              <a:spcBef>
                <a:spcPct val="50000"/>
              </a:spcBef>
            </a:pPr>
            <a:r>
              <a:rPr lang="en-AU" sz="1800">
                <a:latin typeface="Calibri" pitchFamily="34" charset="0"/>
              </a:rPr>
              <a:t>(-2,-3)  noktası ... </a:t>
            </a:r>
          </a:p>
        </p:txBody>
      </p:sp>
      <p:sp>
        <p:nvSpPr>
          <p:cNvPr id="17443" name="Line 35"/>
          <p:cNvSpPr>
            <a:spLocks noChangeShapeType="1"/>
          </p:cNvSpPr>
          <p:nvPr/>
        </p:nvSpPr>
        <p:spPr bwMode="auto">
          <a:xfrm>
            <a:off x="4641850" y="3749675"/>
            <a:ext cx="0" cy="1371600"/>
          </a:xfrm>
          <a:prstGeom prst="line">
            <a:avLst/>
          </a:prstGeom>
          <a:noFill/>
          <a:ln w="9525">
            <a:solidFill>
              <a:schemeClr val="tx1"/>
            </a:solidFill>
            <a:prstDash val="sysDot"/>
            <a:round/>
            <a:headEnd/>
            <a:tailEnd/>
          </a:ln>
        </p:spPr>
        <p:txBody>
          <a:bodyPr wrap="none" anchor="ctr"/>
          <a:lstStyle/>
          <a:p>
            <a:endParaRPr lang="tr-TR">
              <a:latin typeface="Calibri" pitchFamily="34" charset="0"/>
            </a:endParaRPr>
          </a:p>
        </p:txBody>
      </p:sp>
      <p:sp>
        <p:nvSpPr>
          <p:cNvPr id="17444" name="Line 36"/>
          <p:cNvSpPr>
            <a:spLocks noChangeShapeType="1"/>
          </p:cNvSpPr>
          <p:nvPr/>
        </p:nvSpPr>
        <p:spPr bwMode="auto">
          <a:xfrm>
            <a:off x="4729163" y="5103813"/>
            <a:ext cx="914400" cy="0"/>
          </a:xfrm>
          <a:prstGeom prst="line">
            <a:avLst/>
          </a:prstGeom>
          <a:noFill/>
          <a:ln w="9525">
            <a:solidFill>
              <a:schemeClr val="tx1"/>
            </a:solidFill>
            <a:prstDash val="sysDot"/>
            <a:round/>
            <a:headEnd/>
            <a:tailEnd/>
          </a:ln>
        </p:spPr>
        <p:txBody>
          <a:bodyPr wrap="none" anchor="ctr"/>
          <a:lstStyle/>
          <a:p>
            <a:endParaRPr lang="tr-TR">
              <a:latin typeface="Calibri" pitchFamily="34" charset="0"/>
            </a:endParaRPr>
          </a:p>
        </p:txBody>
      </p:sp>
      <p:sp>
        <p:nvSpPr>
          <p:cNvPr id="17445" name="Oval 37"/>
          <p:cNvSpPr>
            <a:spLocks noChangeArrowheads="1"/>
          </p:cNvSpPr>
          <p:nvPr/>
        </p:nvSpPr>
        <p:spPr bwMode="auto">
          <a:xfrm flipV="1">
            <a:off x="4600575" y="5062538"/>
            <a:ext cx="76200" cy="76200"/>
          </a:xfrm>
          <a:prstGeom prst="ellipse">
            <a:avLst/>
          </a:prstGeom>
          <a:solidFill>
            <a:schemeClr val="tx1"/>
          </a:solidFill>
          <a:ln w="9525">
            <a:solidFill>
              <a:schemeClr val="tx1"/>
            </a:solidFill>
            <a:round/>
            <a:headEnd/>
            <a:tailEnd/>
          </a:ln>
        </p:spPr>
        <p:txBody>
          <a:bodyPr wrap="none" anchor="ctr"/>
          <a:lstStyle/>
          <a:p>
            <a:endParaRPr lang="tr-TR">
              <a:latin typeface="Calibri" pitchFamily="34" charset="0"/>
            </a:endParaRPr>
          </a:p>
        </p:txBody>
      </p:sp>
      <p:sp>
        <p:nvSpPr>
          <p:cNvPr id="17447" name="Text Box 39"/>
          <p:cNvSpPr txBox="1">
            <a:spLocks noChangeArrowheads="1"/>
          </p:cNvSpPr>
          <p:nvPr/>
        </p:nvSpPr>
        <p:spPr bwMode="auto">
          <a:xfrm>
            <a:off x="3838575" y="4894263"/>
            <a:ext cx="914400" cy="366712"/>
          </a:xfrm>
          <a:prstGeom prst="rect">
            <a:avLst/>
          </a:prstGeom>
          <a:noFill/>
          <a:ln w="9525">
            <a:noFill/>
            <a:miter lim="800000"/>
            <a:headEnd/>
            <a:tailEnd/>
          </a:ln>
        </p:spPr>
        <p:txBody>
          <a:bodyPr>
            <a:spAutoFit/>
          </a:bodyPr>
          <a:lstStyle/>
          <a:p>
            <a:pPr>
              <a:spcBef>
                <a:spcPct val="50000"/>
              </a:spcBef>
            </a:pPr>
            <a:r>
              <a:rPr lang="en-AU" sz="1800">
                <a:latin typeface="Calibri" pitchFamily="34" charset="0"/>
              </a:rPr>
              <a:t>(-2,-3)</a:t>
            </a:r>
          </a:p>
        </p:txBody>
      </p:sp>
      <p:sp>
        <p:nvSpPr>
          <p:cNvPr id="17449" name="Line 41"/>
          <p:cNvSpPr>
            <a:spLocks noChangeShapeType="1"/>
          </p:cNvSpPr>
          <p:nvPr/>
        </p:nvSpPr>
        <p:spPr bwMode="auto">
          <a:xfrm flipH="1">
            <a:off x="6657975" y="3762375"/>
            <a:ext cx="0" cy="1371600"/>
          </a:xfrm>
          <a:prstGeom prst="line">
            <a:avLst/>
          </a:prstGeom>
          <a:noFill/>
          <a:ln w="9525">
            <a:solidFill>
              <a:schemeClr val="tx1"/>
            </a:solidFill>
            <a:prstDash val="sysDot"/>
            <a:round/>
            <a:headEnd/>
            <a:tailEnd/>
          </a:ln>
        </p:spPr>
        <p:txBody>
          <a:bodyPr wrap="none" anchor="ctr"/>
          <a:lstStyle/>
          <a:p>
            <a:endParaRPr lang="tr-TR">
              <a:latin typeface="Calibri" pitchFamily="34" charset="0"/>
            </a:endParaRPr>
          </a:p>
        </p:txBody>
      </p:sp>
      <p:sp>
        <p:nvSpPr>
          <p:cNvPr id="17450" name="Line 42"/>
          <p:cNvSpPr>
            <a:spLocks noChangeShapeType="1"/>
          </p:cNvSpPr>
          <p:nvPr/>
        </p:nvSpPr>
        <p:spPr bwMode="auto">
          <a:xfrm flipH="1">
            <a:off x="5656263" y="5116513"/>
            <a:ext cx="914400" cy="0"/>
          </a:xfrm>
          <a:prstGeom prst="line">
            <a:avLst/>
          </a:prstGeom>
          <a:noFill/>
          <a:ln w="9525">
            <a:solidFill>
              <a:schemeClr val="tx1"/>
            </a:solidFill>
            <a:prstDash val="sysDot"/>
            <a:round/>
            <a:headEnd/>
            <a:tailEnd/>
          </a:ln>
        </p:spPr>
        <p:txBody>
          <a:bodyPr wrap="none" anchor="ctr"/>
          <a:lstStyle/>
          <a:p>
            <a:endParaRPr lang="tr-TR">
              <a:latin typeface="Calibri" pitchFamily="34" charset="0"/>
            </a:endParaRPr>
          </a:p>
        </p:txBody>
      </p:sp>
      <p:sp>
        <p:nvSpPr>
          <p:cNvPr id="17451" name="Oval 43"/>
          <p:cNvSpPr>
            <a:spLocks noChangeArrowheads="1"/>
          </p:cNvSpPr>
          <p:nvPr/>
        </p:nvSpPr>
        <p:spPr bwMode="auto">
          <a:xfrm flipH="1" flipV="1">
            <a:off x="6623050" y="5075238"/>
            <a:ext cx="76200" cy="76200"/>
          </a:xfrm>
          <a:prstGeom prst="ellipse">
            <a:avLst/>
          </a:prstGeom>
          <a:solidFill>
            <a:schemeClr val="tx1"/>
          </a:solidFill>
          <a:ln w="9525">
            <a:solidFill>
              <a:schemeClr val="tx1"/>
            </a:solidFill>
            <a:round/>
            <a:headEnd/>
            <a:tailEnd/>
          </a:ln>
        </p:spPr>
        <p:txBody>
          <a:bodyPr wrap="none" anchor="ctr"/>
          <a:lstStyle/>
          <a:p>
            <a:endParaRPr lang="tr-TR">
              <a:latin typeface="Calibri" pitchFamily="34" charset="0"/>
            </a:endParaRPr>
          </a:p>
        </p:txBody>
      </p:sp>
      <p:sp>
        <p:nvSpPr>
          <p:cNvPr id="17453" name="Text Box 45"/>
          <p:cNvSpPr txBox="1">
            <a:spLocks noChangeArrowheads="1"/>
          </p:cNvSpPr>
          <p:nvPr/>
        </p:nvSpPr>
        <p:spPr bwMode="auto">
          <a:xfrm>
            <a:off x="6675438" y="4933950"/>
            <a:ext cx="914400" cy="366713"/>
          </a:xfrm>
          <a:prstGeom prst="rect">
            <a:avLst/>
          </a:prstGeom>
          <a:noFill/>
          <a:ln w="9525">
            <a:noFill/>
            <a:miter lim="800000"/>
            <a:headEnd/>
            <a:tailEnd/>
          </a:ln>
        </p:spPr>
        <p:txBody>
          <a:bodyPr>
            <a:spAutoFit/>
          </a:bodyPr>
          <a:lstStyle/>
          <a:p>
            <a:pPr>
              <a:spcBef>
                <a:spcPct val="50000"/>
              </a:spcBef>
            </a:pPr>
            <a:r>
              <a:rPr lang="en-AU" sz="1800">
                <a:latin typeface="Calibri" pitchFamily="34" charset="0"/>
              </a:rPr>
              <a:t>(2,-3)</a:t>
            </a:r>
          </a:p>
        </p:txBody>
      </p:sp>
      <p:sp>
        <p:nvSpPr>
          <p:cNvPr id="17454" name="Text Box 46"/>
          <p:cNvSpPr txBox="1">
            <a:spLocks noChangeArrowheads="1"/>
          </p:cNvSpPr>
          <p:nvPr/>
        </p:nvSpPr>
        <p:spPr bwMode="auto">
          <a:xfrm>
            <a:off x="457200" y="3657600"/>
            <a:ext cx="2667000" cy="366713"/>
          </a:xfrm>
          <a:prstGeom prst="rect">
            <a:avLst/>
          </a:prstGeom>
          <a:noFill/>
          <a:ln w="9525">
            <a:noFill/>
            <a:miter lim="800000"/>
            <a:headEnd/>
            <a:tailEnd/>
          </a:ln>
        </p:spPr>
        <p:txBody>
          <a:bodyPr>
            <a:spAutoFit/>
          </a:bodyPr>
          <a:lstStyle/>
          <a:p>
            <a:pPr>
              <a:spcBef>
                <a:spcPct val="50000"/>
              </a:spcBef>
            </a:pPr>
            <a:r>
              <a:rPr lang="en-AU" sz="1800">
                <a:latin typeface="Calibri" pitchFamily="34" charset="0"/>
              </a:rPr>
              <a:t>(2,-3)  noktası ... </a:t>
            </a:r>
          </a:p>
        </p:txBody>
      </p:sp>
      <p:sp>
        <p:nvSpPr>
          <p:cNvPr id="17455" name="Text Box 47"/>
          <p:cNvSpPr txBox="1">
            <a:spLocks noChangeArrowheads="1"/>
          </p:cNvSpPr>
          <p:nvPr/>
        </p:nvSpPr>
        <p:spPr bwMode="auto">
          <a:xfrm>
            <a:off x="508000" y="4216400"/>
            <a:ext cx="2667000" cy="366713"/>
          </a:xfrm>
          <a:prstGeom prst="rect">
            <a:avLst/>
          </a:prstGeom>
          <a:noFill/>
          <a:ln w="9525">
            <a:noFill/>
            <a:miter lim="800000"/>
            <a:headEnd/>
            <a:tailEnd/>
          </a:ln>
        </p:spPr>
        <p:txBody>
          <a:bodyPr>
            <a:spAutoFit/>
          </a:bodyPr>
          <a:lstStyle/>
          <a:p>
            <a:pPr>
              <a:spcBef>
                <a:spcPct val="50000"/>
              </a:spcBef>
            </a:pPr>
            <a:r>
              <a:rPr lang="en-AU" sz="1800">
                <a:latin typeface="Calibri" pitchFamily="34" charset="0"/>
              </a:rPr>
              <a:t>(</a:t>
            </a:r>
            <a:r>
              <a:rPr lang="tr-TR" sz="1800">
                <a:latin typeface="Calibri" pitchFamily="34" charset="0"/>
              </a:rPr>
              <a:t>3,0</a:t>
            </a:r>
            <a:r>
              <a:rPr lang="en-AU" sz="1800">
                <a:latin typeface="Calibri" pitchFamily="34" charset="0"/>
              </a:rPr>
              <a:t>)  noktası ... </a:t>
            </a:r>
          </a:p>
        </p:txBody>
      </p:sp>
      <p:sp>
        <p:nvSpPr>
          <p:cNvPr id="17456" name="Oval 48"/>
          <p:cNvSpPr>
            <a:spLocks noChangeArrowheads="1"/>
          </p:cNvSpPr>
          <p:nvPr/>
        </p:nvSpPr>
        <p:spPr bwMode="auto">
          <a:xfrm>
            <a:off x="7105650" y="3659188"/>
            <a:ext cx="76200" cy="76200"/>
          </a:xfrm>
          <a:prstGeom prst="ellipse">
            <a:avLst/>
          </a:prstGeom>
          <a:solidFill>
            <a:schemeClr val="tx1"/>
          </a:solidFill>
          <a:ln w="9525">
            <a:solidFill>
              <a:schemeClr val="tx1"/>
            </a:solidFill>
            <a:round/>
            <a:headEnd/>
            <a:tailEnd/>
          </a:ln>
        </p:spPr>
        <p:txBody>
          <a:bodyPr wrap="none" anchor="ctr"/>
          <a:lstStyle/>
          <a:p>
            <a:endParaRPr lang="tr-TR">
              <a:latin typeface="Calibri" pitchFamily="34" charset="0"/>
            </a:endParaRPr>
          </a:p>
        </p:txBody>
      </p:sp>
      <p:sp>
        <p:nvSpPr>
          <p:cNvPr id="17457" name="Text Box 49"/>
          <p:cNvSpPr txBox="1">
            <a:spLocks noChangeArrowheads="1"/>
          </p:cNvSpPr>
          <p:nvPr/>
        </p:nvSpPr>
        <p:spPr bwMode="auto">
          <a:xfrm>
            <a:off x="7165975" y="3649663"/>
            <a:ext cx="685800" cy="366712"/>
          </a:xfrm>
          <a:prstGeom prst="rect">
            <a:avLst/>
          </a:prstGeom>
          <a:noFill/>
          <a:ln w="9525">
            <a:noFill/>
            <a:miter lim="800000"/>
            <a:headEnd/>
            <a:tailEnd/>
          </a:ln>
        </p:spPr>
        <p:txBody>
          <a:bodyPr>
            <a:spAutoFit/>
          </a:bodyPr>
          <a:lstStyle/>
          <a:p>
            <a:pPr>
              <a:spcBef>
                <a:spcPct val="50000"/>
              </a:spcBef>
            </a:pPr>
            <a:r>
              <a:rPr lang="en-AU" sz="1800">
                <a:latin typeface="Calibri" pitchFamily="34" charset="0"/>
              </a:rPr>
              <a:t>(</a:t>
            </a:r>
            <a:r>
              <a:rPr lang="tr-TR" sz="1800">
                <a:latin typeface="Calibri" pitchFamily="34" charset="0"/>
              </a:rPr>
              <a:t>3</a:t>
            </a:r>
            <a:r>
              <a:rPr lang="en-AU" sz="1800">
                <a:latin typeface="Calibri" pitchFamily="34" charset="0"/>
              </a:rPr>
              <a:t>,</a:t>
            </a:r>
            <a:r>
              <a:rPr lang="tr-TR" sz="1800">
                <a:latin typeface="Calibri" pitchFamily="34" charset="0"/>
              </a:rPr>
              <a:t>0</a:t>
            </a:r>
            <a:r>
              <a:rPr lang="en-AU" sz="1800">
                <a:latin typeface="Calibri" pitchFamily="34" charset="0"/>
              </a:rPr>
              <a:t>)</a:t>
            </a:r>
          </a:p>
        </p:txBody>
      </p:sp>
      <p:sp>
        <p:nvSpPr>
          <p:cNvPr id="17458" name="Text Box 50"/>
          <p:cNvSpPr txBox="1">
            <a:spLocks noChangeArrowheads="1"/>
          </p:cNvSpPr>
          <p:nvPr/>
        </p:nvSpPr>
        <p:spPr bwMode="auto">
          <a:xfrm>
            <a:off x="457200" y="4800600"/>
            <a:ext cx="2667000" cy="366713"/>
          </a:xfrm>
          <a:prstGeom prst="rect">
            <a:avLst/>
          </a:prstGeom>
          <a:noFill/>
          <a:ln w="9525">
            <a:noFill/>
            <a:miter lim="800000"/>
            <a:headEnd/>
            <a:tailEnd/>
          </a:ln>
        </p:spPr>
        <p:txBody>
          <a:bodyPr>
            <a:spAutoFit/>
          </a:bodyPr>
          <a:lstStyle/>
          <a:p>
            <a:pPr>
              <a:spcBef>
                <a:spcPct val="50000"/>
              </a:spcBef>
            </a:pPr>
            <a:r>
              <a:rPr lang="en-AU" sz="1800">
                <a:latin typeface="Calibri" pitchFamily="34" charset="0"/>
              </a:rPr>
              <a:t>(</a:t>
            </a:r>
            <a:r>
              <a:rPr lang="tr-TR" sz="1800">
                <a:latin typeface="Calibri" pitchFamily="34" charset="0"/>
              </a:rPr>
              <a:t>0,-1</a:t>
            </a:r>
            <a:r>
              <a:rPr lang="en-AU" sz="1800">
                <a:latin typeface="Calibri" pitchFamily="34" charset="0"/>
              </a:rPr>
              <a:t>)  noktası ... </a:t>
            </a:r>
          </a:p>
        </p:txBody>
      </p:sp>
      <p:sp>
        <p:nvSpPr>
          <p:cNvPr id="17459" name="Oval 51"/>
          <p:cNvSpPr>
            <a:spLocks noChangeArrowheads="1"/>
          </p:cNvSpPr>
          <p:nvPr/>
        </p:nvSpPr>
        <p:spPr bwMode="auto">
          <a:xfrm>
            <a:off x="5621338" y="4130675"/>
            <a:ext cx="76200" cy="76200"/>
          </a:xfrm>
          <a:prstGeom prst="ellipse">
            <a:avLst/>
          </a:prstGeom>
          <a:solidFill>
            <a:schemeClr val="tx1"/>
          </a:solidFill>
          <a:ln w="9525">
            <a:solidFill>
              <a:schemeClr val="tx1"/>
            </a:solidFill>
            <a:round/>
            <a:headEnd/>
            <a:tailEnd/>
          </a:ln>
        </p:spPr>
        <p:txBody>
          <a:bodyPr wrap="none" anchor="ctr"/>
          <a:lstStyle/>
          <a:p>
            <a:endParaRPr lang="tr-TR">
              <a:latin typeface="Calibri" pitchFamily="34" charset="0"/>
            </a:endParaRPr>
          </a:p>
        </p:txBody>
      </p:sp>
      <p:sp>
        <p:nvSpPr>
          <p:cNvPr id="17460" name="Text Box 52"/>
          <p:cNvSpPr txBox="1">
            <a:spLocks noChangeArrowheads="1"/>
          </p:cNvSpPr>
          <p:nvPr/>
        </p:nvSpPr>
        <p:spPr bwMode="auto">
          <a:xfrm>
            <a:off x="4886325" y="3995738"/>
            <a:ext cx="914400" cy="366712"/>
          </a:xfrm>
          <a:prstGeom prst="rect">
            <a:avLst/>
          </a:prstGeom>
          <a:noFill/>
          <a:ln w="9525">
            <a:noFill/>
            <a:miter lim="800000"/>
            <a:headEnd/>
            <a:tailEnd/>
          </a:ln>
        </p:spPr>
        <p:txBody>
          <a:bodyPr>
            <a:spAutoFit/>
          </a:bodyPr>
          <a:lstStyle/>
          <a:p>
            <a:pPr>
              <a:spcBef>
                <a:spcPct val="50000"/>
              </a:spcBef>
            </a:pPr>
            <a:r>
              <a:rPr lang="en-AU" sz="1800">
                <a:latin typeface="Calibri" pitchFamily="34" charset="0"/>
              </a:rPr>
              <a:t>(</a:t>
            </a:r>
            <a:r>
              <a:rPr lang="tr-TR" sz="1800">
                <a:latin typeface="Calibri" pitchFamily="34" charset="0"/>
              </a:rPr>
              <a:t>0</a:t>
            </a:r>
            <a:r>
              <a:rPr lang="en-AU" sz="1800">
                <a:latin typeface="Calibri" pitchFamily="34" charset="0"/>
              </a:rPr>
              <a:t>,</a:t>
            </a:r>
            <a:r>
              <a:rPr lang="tr-TR" sz="1800">
                <a:latin typeface="Calibri" pitchFamily="34" charset="0"/>
              </a:rPr>
              <a:t>-1</a:t>
            </a:r>
            <a:r>
              <a:rPr lang="en-AU" sz="1800">
                <a:latin typeface="Calibri" pitchFamily="34"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lt">
                                    <p:tmPct val="10000"/>
                                  </p:iterate>
                                  <p:childTnLst>
                                    <p:set>
                                      <p:cBhvr>
                                        <p:cTn id="6" dur="1" fill="hold">
                                          <p:stCondLst>
                                            <p:cond delay="0"/>
                                          </p:stCondLst>
                                        </p:cTn>
                                        <p:tgtEl>
                                          <p:spTgt spid="17410"/>
                                        </p:tgtEl>
                                        <p:attrNameLst>
                                          <p:attrName>style.visibility</p:attrName>
                                        </p:attrNameLst>
                                      </p:cBhvr>
                                      <p:to>
                                        <p:strVal val="visible"/>
                                      </p:to>
                                    </p:set>
                                    <p:animEffect transition="in" filter="wipe(left)">
                                      <p:cBhvr>
                                        <p:cTn id="7" dur="500"/>
                                        <p:tgtEl>
                                          <p:spTgt spid="17410"/>
                                        </p:tgtEl>
                                      </p:cBhvr>
                                    </p:animEffect>
                                  </p:childTnLst>
                                </p:cTn>
                              </p:par>
                            </p:childTnLst>
                          </p:cTn>
                        </p:par>
                      </p:childTnLst>
                    </p:cTn>
                  </p:par>
                  <p:par>
                    <p:cTn id="8" fill="hold">
                      <p:stCondLst>
                        <p:cond delay="indefinite"/>
                      </p:stCondLst>
                      <p:childTnLst>
                        <p:par>
                          <p:cTn id="9" fill="hold">
                            <p:stCondLst>
                              <p:cond delay="0"/>
                            </p:stCondLst>
                            <p:childTnLst>
                              <p:par>
                                <p:cTn id="10" presetID="23" presetClass="entr" presetSubtype="272"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p:cTn id="12" dur="500" fill="hold"/>
                                        <p:tgtEl>
                                          <p:spTgt spid="2"/>
                                        </p:tgtEl>
                                        <p:attrNameLst>
                                          <p:attrName>ppt_w</p:attrName>
                                        </p:attrNameLst>
                                      </p:cBhvr>
                                      <p:tavLst>
                                        <p:tav tm="0">
                                          <p:val>
                                            <p:strVal val="2/3*#ppt_w"/>
                                          </p:val>
                                        </p:tav>
                                        <p:tav tm="100000">
                                          <p:val>
                                            <p:strVal val="#ppt_w"/>
                                          </p:val>
                                        </p:tav>
                                      </p:tavLst>
                                    </p:anim>
                                    <p:anim calcmode="lin" valueType="num">
                                      <p:cBhvr>
                                        <p:cTn id="13" dur="500" fill="hold"/>
                                        <p:tgtEl>
                                          <p:spTgt spid="2"/>
                                        </p:tgtEl>
                                        <p:attrNameLst>
                                          <p:attrName>ppt_h</p:attrName>
                                        </p:attrNameLst>
                                      </p:cBhvr>
                                      <p:tavLst>
                                        <p:tav tm="0">
                                          <p:val>
                                            <p:strVal val="2/3*#ppt_h"/>
                                          </p:val>
                                        </p:tav>
                                        <p:tav tm="100000">
                                          <p:val>
                                            <p:strVal val="#ppt_h"/>
                                          </p:val>
                                        </p:tav>
                                      </p:tavLst>
                                    </p:anim>
                                  </p:childTnLst>
                                </p:cTn>
                              </p:par>
                            </p:childTnLst>
                          </p:cTn>
                        </p:par>
                      </p:childTnLst>
                    </p:cTn>
                  </p:par>
                  <p:par>
                    <p:cTn id="14" fill="hold">
                      <p:stCondLst>
                        <p:cond delay="indefinite"/>
                      </p:stCondLst>
                      <p:childTnLst>
                        <p:par>
                          <p:cTn id="15" fill="hold">
                            <p:stCondLst>
                              <p:cond delay="0"/>
                            </p:stCondLst>
                            <p:childTnLst>
                              <p:par>
                                <p:cTn id="16" presetID="18" presetClass="entr" presetSubtype="3" fill="hold" grpId="0" nodeType="clickEffect">
                                  <p:stCondLst>
                                    <p:cond delay="0"/>
                                  </p:stCondLst>
                                  <p:childTnLst>
                                    <p:set>
                                      <p:cBhvr>
                                        <p:cTn id="17" dur="1" fill="hold">
                                          <p:stCondLst>
                                            <p:cond delay="0"/>
                                          </p:stCondLst>
                                        </p:cTn>
                                        <p:tgtEl>
                                          <p:spTgt spid="17428"/>
                                        </p:tgtEl>
                                        <p:attrNameLst>
                                          <p:attrName>style.visibility</p:attrName>
                                        </p:attrNameLst>
                                      </p:cBhvr>
                                      <p:to>
                                        <p:strVal val="visible"/>
                                      </p:to>
                                    </p:set>
                                    <p:animEffect transition="in" filter="strips(upRight)">
                                      <p:cBhvr>
                                        <p:cTn id="18" dur="500"/>
                                        <p:tgtEl>
                                          <p:spTgt spid="17428"/>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17429"/>
                                        </p:tgtEl>
                                        <p:attrNameLst>
                                          <p:attrName>style.visibility</p:attrName>
                                        </p:attrNameLst>
                                      </p:cBhvr>
                                      <p:to>
                                        <p:strVal val="visible"/>
                                      </p:to>
                                    </p:set>
                                    <p:animEffect transition="in" filter="wipe(down)">
                                      <p:cBhvr>
                                        <p:cTn id="23" dur="500"/>
                                        <p:tgtEl>
                                          <p:spTgt spid="17429"/>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17430"/>
                                        </p:tgtEl>
                                        <p:attrNameLst>
                                          <p:attrName>style.visibility</p:attrName>
                                        </p:attrNameLst>
                                      </p:cBhvr>
                                      <p:to>
                                        <p:strVal val="visible"/>
                                      </p:to>
                                    </p:set>
                                    <p:animEffect transition="in" filter="wipe(left)">
                                      <p:cBhvr>
                                        <p:cTn id="28" dur="500"/>
                                        <p:tgtEl>
                                          <p:spTgt spid="17430"/>
                                        </p:tgtEl>
                                      </p:cBhvr>
                                    </p:animEffec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499"/>
                                          </p:stCondLst>
                                        </p:cTn>
                                        <p:tgtEl>
                                          <p:spTgt spid="17431"/>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8" presetClass="entr" presetSubtype="3" fill="hold" grpId="0" nodeType="clickEffect">
                                  <p:stCondLst>
                                    <p:cond delay="0"/>
                                  </p:stCondLst>
                                  <p:childTnLst>
                                    <p:set>
                                      <p:cBhvr>
                                        <p:cTn id="36" dur="1" fill="hold">
                                          <p:stCondLst>
                                            <p:cond delay="0"/>
                                          </p:stCondLst>
                                        </p:cTn>
                                        <p:tgtEl>
                                          <p:spTgt spid="17432"/>
                                        </p:tgtEl>
                                        <p:attrNameLst>
                                          <p:attrName>style.visibility</p:attrName>
                                        </p:attrNameLst>
                                      </p:cBhvr>
                                      <p:to>
                                        <p:strVal val="visible"/>
                                      </p:to>
                                    </p:set>
                                    <p:animEffect transition="in" filter="strips(upRight)">
                                      <p:cBhvr>
                                        <p:cTn id="37" dur="500"/>
                                        <p:tgtEl>
                                          <p:spTgt spid="17432"/>
                                        </p:tgtEl>
                                      </p:cBhvr>
                                    </p:animEffect>
                                  </p:childTnLst>
                                </p:cTn>
                              </p:par>
                            </p:childTnLst>
                          </p:cTn>
                        </p:par>
                      </p:childTnLst>
                    </p:cTn>
                  </p:par>
                  <p:par>
                    <p:cTn id="38" fill="hold">
                      <p:stCondLst>
                        <p:cond delay="indefinite"/>
                      </p:stCondLst>
                      <p:childTnLst>
                        <p:par>
                          <p:cTn id="39" fill="hold">
                            <p:stCondLst>
                              <p:cond delay="0"/>
                            </p:stCondLst>
                            <p:childTnLst>
                              <p:par>
                                <p:cTn id="40" presetID="18" presetClass="entr" presetSubtype="3" fill="hold" grpId="0" nodeType="clickEffect">
                                  <p:stCondLst>
                                    <p:cond delay="0"/>
                                  </p:stCondLst>
                                  <p:childTnLst>
                                    <p:set>
                                      <p:cBhvr>
                                        <p:cTn id="41" dur="1" fill="hold">
                                          <p:stCondLst>
                                            <p:cond delay="0"/>
                                          </p:stCondLst>
                                        </p:cTn>
                                        <p:tgtEl>
                                          <p:spTgt spid="17440"/>
                                        </p:tgtEl>
                                        <p:attrNameLst>
                                          <p:attrName>style.visibility</p:attrName>
                                        </p:attrNameLst>
                                      </p:cBhvr>
                                      <p:to>
                                        <p:strVal val="visible"/>
                                      </p:to>
                                    </p:set>
                                    <p:animEffect transition="in" filter="strips(upRight)">
                                      <p:cBhvr>
                                        <p:cTn id="42" dur="500"/>
                                        <p:tgtEl>
                                          <p:spTgt spid="17440"/>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17436"/>
                                        </p:tgtEl>
                                        <p:attrNameLst>
                                          <p:attrName>style.visibility</p:attrName>
                                        </p:attrNameLst>
                                      </p:cBhvr>
                                      <p:to>
                                        <p:strVal val="visible"/>
                                      </p:to>
                                    </p:set>
                                    <p:animEffect transition="in" filter="wipe(down)">
                                      <p:cBhvr>
                                        <p:cTn id="47" dur="500"/>
                                        <p:tgtEl>
                                          <p:spTgt spid="17436"/>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2" fill="hold" grpId="0" nodeType="clickEffect">
                                  <p:stCondLst>
                                    <p:cond delay="0"/>
                                  </p:stCondLst>
                                  <p:childTnLst>
                                    <p:set>
                                      <p:cBhvr>
                                        <p:cTn id="51" dur="1" fill="hold">
                                          <p:stCondLst>
                                            <p:cond delay="0"/>
                                          </p:stCondLst>
                                        </p:cTn>
                                        <p:tgtEl>
                                          <p:spTgt spid="17437"/>
                                        </p:tgtEl>
                                        <p:attrNameLst>
                                          <p:attrName>style.visibility</p:attrName>
                                        </p:attrNameLst>
                                      </p:cBhvr>
                                      <p:to>
                                        <p:strVal val="visible"/>
                                      </p:to>
                                    </p:set>
                                    <p:animEffect transition="in" filter="wipe(right)">
                                      <p:cBhvr>
                                        <p:cTn id="52" dur="500"/>
                                        <p:tgtEl>
                                          <p:spTgt spid="17437"/>
                                        </p:tgtEl>
                                      </p:cBhvr>
                                    </p:animEffec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499"/>
                                          </p:stCondLst>
                                        </p:cTn>
                                        <p:tgtEl>
                                          <p:spTgt spid="17438"/>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8" presetClass="entr" presetSubtype="3" fill="hold" grpId="0" nodeType="clickEffect">
                                  <p:stCondLst>
                                    <p:cond delay="0"/>
                                  </p:stCondLst>
                                  <p:childTnLst>
                                    <p:set>
                                      <p:cBhvr>
                                        <p:cTn id="60" dur="1" fill="hold">
                                          <p:stCondLst>
                                            <p:cond delay="0"/>
                                          </p:stCondLst>
                                        </p:cTn>
                                        <p:tgtEl>
                                          <p:spTgt spid="17441"/>
                                        </p:tgtEl>
                                        <p:attrNameLst>
                                          <p:attrName>style.visibility</p:attrName>
                                        </p:attrNameLst>
                                      </p:cBhvr>
                                      <p:to>
                                        <p:strVal val="visible"/>
                                      </p:to>
                                    </p:set>
                                    <p:animEffect transition="in" filter="strips(upRight)">
                                      <p:cBhvr>
                                        <p:cTn id="61" dur="500"/>
                                        <p:tgtEl>
                                          <p:spTgt spid="17441"/>
                                        </p:tgtEl>
                                      </p:cBhvr>
                                    </p:animEffect>
                                  </p:childTnLst>
                                </p:cTn>
                              </p:par>
                            </p:childTnLst>
                          </p:cTn>
                        </p:par>
                      </p:childTnLst>
                    </p:cTn>
                  </p:par>
                  <p:par>
                    <p:cTn id="62" fill="hold">
                      <p:stCondLst>
                        <p:cond delay="indefinite"/>
                      </p:stCondLst>
                      <p:childTnLst>
                        <p:par>
                          <p:cTn id="63" fill="hold">
                            <p:stCondLst>
                              <p:cond delay="0"/>
                            </p:stCondLst>
                            <p:childTnLst>
                              <p:par>
                                <p:cTn id="64" presetID="18" presetClass="entr" presetSubtype="3" fill="hold" grpId="0" nodeType="clickEffect">
                                  <p:stCondLst>
                                    <p:cond delay="0"/>
                                  </p:stCondLst>
                                  <p:childTnLst>
                                    <p:set>
                                      <p:cBhvr>
                                        <p:cTn id="65" dur="1" fill="hold">
                                          <p:stCondLst>
                                            <p:cond delay="0"/>
                                          </p:stCondLst>
                                        </p:cTn>
                                        <p:tgtEl>
                                          <p:spTgt spid="17442"/>
                                        </p:tgtEl>
                                        <p:attrNameLst>
                                          <p:attrName>style.visibility</p:attrName>
                                        </p:attrNameLst>
                                      </p:cBhvr>
                                      <p:to>
                                        <p:strVal val="visible"/>
                                      </p:to>
                                    </p:set>
                                    <p:animEffect transition="in" filter="strips(upRight)">
                                      <p:cBhvr>
                                        <p:cTn id="66" dur="500"/>
                                        <p:tgtEl>
                                          <p:spTgt spid="17442"/>
                                        </p:tgtEl>
                                      </p:cBhvr>
                                    </p:animEffect>
                                  </p:childTnLst>
                                </p:cTn>
                              </p:par>
                            </p:childTnLst>
                          </p:cTn>
                        </p:par>
                      </p:childTnLst>
                    </p:cTn>
                  </p:par>
                  <p:par>
                    <p:cTn id="67" fill="hold">
                      <p:stCondLst>
                        <p:cond delay="indefinite"/>
                      </p:stCondLst>
                      <p:childTnLst>
                        <p:par>
                          <p:cTn id="68" fill="hold">
                            <p:stCondLst>
                              <p:cond delay="0"/>
                            </p:stCondLst>
                            <p:childTnLst>
                              <p:par>
                                <p:cTn id="69" presetID="22" presetClass="entr" presetSubtype="1" fill="hold" grpId="0" nodeType="clickEffect">
                                  <p:stCondLst>
                                    <p:cond delay="0"/>
                                  </p:stCondLst>
                                  <p:childTnLst>
                                    <p:set>
                                      <p:cBhvr>
                                        <p:cTn id="70" dur="1" fill="hold">
                                          <p:stCondLst>
                                            <p:cond delay="0"/>
                                          </p:stCondLst>
                                        </p:cTn>
                                        <p:tgtEl>
                                          <p:spTgt spid="17443"/>
                                        </p:tgtEl>
                                        <p:attrNameLst>
                                          <p:attrName>style.visibility</p:attrName>
                                        </p:attrNameLst>
                                      </p:cBhvr>
                                      <p:to>
                                        <p:strVal val="visible"/>
                                      </p:to>
                                    </p:set>
                                    <p:animEffect transition="in" filter="wipe(up)">
                                      <p:cBhvr>
                                        <p:cTn id="71" dur="500"/>
                                        <p:tgtEl>
                                          <p:spTgt spid="17443"/>
                                        </p:tgtEl>
                                      </p:cBhvr>
                                    </p:animEffect>
                                  </p:childTnLst>
                                </p:cTn>
                              </p:par>
                            </p:childTnLst>
                          </p:cTn>
                        </p:par>
                      </p:childTnLst>
                    </p:cTn>
                  </p:par>
                  <p:par>
                    <p:cTn id="72" fill="hold">
                      <p:stCondLst>
                        <p:cond delay="indefinite"/>
                      </p:stCondLst>
                      <p:childTnLst>
                        <p:par>
                          <p:cTn id="73" fill="hold">
                            <p:stCondLst>
                              <p:cond delay="0"/>
                            </p:stCondLst>
                            <p:childTnLst>
                              <p:par>
                                <p:cTn id="74" presetID="22" presetClass="entr" presetSubtype="2" fill="hold" grpId="0" nodeType="clickEffect">
                                  <p:stCondLst>
                                    <p:cond delay="0"/>
                                  </p:stCondLst>
                                  <p:childTnLst>
                                    <p:set>
                                      <p:cBhvr>
                                        <p:cTn id="75" dur="1" fill="hold">
                                          <p:stCondLst>
                                            <p:cond delay="0"/>
                                          </p:stCondLst>
                                        </p:cTn>
                                        <p:tgtEl>
                                          <p:spTgt spid="17444"/>
                                        </p:tgtEl>
                                        <p:attrNameLst>
                                          <p:attrName>style.visibility</p:attrName>
                                        </p:attrNameLst>
                                      </p:cBhvr>
                                      <p:to>
                                        <p:strVal val="visible"/>
                                      </p:to>
                                    </p:set>
                                    <p:animEffect transition="in" filter="wipe(right)">
                                      <p:cBhvr>
                                        <p:cTn id="76" dur="500"/>
                                        <p:tgtEl>
                                          <p:spTgt spid="17444"/>
                                        </p:tgtEl>
                                      </p:cBhvr>
                                    </p:animEffec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499"/>
                                          </p:stCondLst>
                                        </p:cTn>
                                        <p:tgtEl>
                                          <p:spTgt spid="17445"/>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8" presetClass="entr" presetSubtype="3" fill="hold" grpId="0" nodeType="clickEffect">
                                  <p:stCondLst>
                                    <p:cond delay="0"/>
                                  </p:stCondLst>
                                  <p:childTnLst>
                                    <p:set>
                                      <p:cBhvr>
                                        <p:cTn id="84" dur="1" fill="hold">
                                          <p:stCondLst>
                                            <p:cond delay="0"/>
                                          </p:stCondLst>
                                        </p:cTn>
                                        <p:tgtEl>
                                          <p:spTgt spid="17447"/>
                                        </p:tgtEl>
                                        <p:attrNameLst>
                                          <p:attrName>style.visibility</p:attrName>
                                        </p:attrNameLst>
                                      </p:cBhvr>
                                      <p:to>
                                        <p:strVal val="visible"/>
                                      </p:to>
                                    </p:set>
                                    <p:animEffect transition="in" filter="strips(upRight)">
                                      <p:cBhvr>
                                        <p:cTn id="85" dur="500"/>
                                        <p:tgtEl>
                                          <p:spTgt spid="17447"/>
                                        </p:tgtEl>
                                      </p:cBhvr>
                                    </p:animEffect>
                                  </p:childTnLst>
                                </p:cTn>
                              </p:par>
                            </p:childTnLst>
                          </p:cTn>
                        </p:par>
                      </p:childTnLst>
                    </p:cTn>
                  </p:par>
                  <p:par>
                    <p:cTn id="86" fill="hold">
                      <p:stCondLst>
                        <p:cond delay="indefinite"/>
                      </p:stCondLst>
                      <p:childTnLst>
                        <p:par>
                          <p:cTn id="87" fill="hold">
                            <p:stCondLst>
                              <p:cond delay="0"/>
                            </p:stCondLst>
                            <p:childTnLst>
                              <p:par>
                                <p:cTn id="88" presetID="18" presetClass="entr" presetSubtype="3" fill="hold" grpId="0" nodeType="clickEffect">
                                  <p:stCondLst>
                                    <p:cond delay="0"/>
                                  </p:stCondLst>
                                  <p:childTnLst>
                                    <p:set>
                                      <p:cBhvr>
                                        <p:cTn id="89" dur="1" fill="hold">
                                          <p:stCondLst>
                                            <p:cond delay="0"/>
                                          </p:stCondLst>
                                        </p:cTn>
                                        <p:tgtEl>
                                          <p:spTgt spid="17454"/>
                                        </p:tgtEl>
                                        <p:attrNameLst>
                                          <p:attrName>style.visibility</p:attrName>
                                        </p:attrNameLst>
                                      </p:cBhvr>
                                      <p:to>
                                        <p:strVal val="visible"/>
                                      </p:to>
                                    </p:set>
                                    <p:animEffect transition="in" filter="strips(upRight)">
                                      <p:cBhvr>
                                        <p:cTn id="90" dur="500"/>
                                        <p:tgtEl>
                                          <p:spTgt spid="17454"/>
                                        </p:tgtEl>
                                      </p:cBhvr>
                                    </p:animEffect>
                                  </p:childTnLst>
                                </p:cTn>
                              </p:par>
                            </p:childTnLst>
                          </p:cTn>
                        </p:par>
                      </p:childTnLst>
                    </p:cTn>
                  </p:par>
                  <p:par>
                    <p:cTn id="91" fill="hold">
                      <p:stCondLst>
                        <p:cond delay="indefinite"/>
                      </p:stCondLst>
                      <p:childTnLst>
                        <p:par>
                          <p:cTn id="92" fill="hold">
                            <p:stCondLst>
                              <p:cond delay="0"/>
                            </p:stCondLst>
                            <p:childTnLst>
                              <p:par>
                                <p:cTn id="93" presetID="22" presetClass="entr" presetSubtype="1" fill="hold" grpId="0" nodeType="clickEffect">
                                  <p:stCondLst>
                                    <p:cond delay="0"/>
                                  </p:stCondLst>
                                  <p:childTnLst>
                                    <p:set>
                                      <p:cBhvr>
                                        <p:cTn id="94" dur="1" fill="hold">
                                          <p:stCondLst>
                                            <p:cond delay="0"/>
                                          </p:stCondLst>
                                        </p:cTn>
                                        <p:tgtEl>
                                          <p:spTgt spid="17449"/>
                                        </p:tgtEl>
                                        <p:attrNameLst>
                                          <p:attrName>style.visibility</p:attrName>
                                        </p:attrNameLst>
                                      </p:cBhvr>
                                      <p:to>
                                        <p:strVal val="visible"/>
                                      </p:to>
                                    </p:set>
                                    <p:animEffect transition="in" filter="wipe(up)">
                                      <p:cBhvr>
                                        <p:cTn id="95" dur="500"/>
                                        <p:tgtEl>
                                          <p:spTgt spid="17449"/>
                                        </p:tgtEl>
                                      </p:cBhvr>
                                    </p:animEffect>
                                  </p:childTnLst>
                                </p:cTn>
                              </p:par>
                            </p:childTnLst>
                          </p:cTn>
                        </p:par>
                      </p:childTnLst>
                    </p:cTn>
                  </p:par>
                  <p:par>
                    <p:cTn id="96" fill="hold">
                      <p:stCondLst>
                        <p:cond delay="indefinite"/>
                      </p:stCondLst>
                      <p:childTnLst>
                        <p:par>
                          <p:cTn id="97" fill="hold">
                            <p:stCondLst>
                              <p:cond delay="0"/>
                            </p:stCondLst>
                            <p:childTnLst>
                              <p:par>
                                <p:cTn id="98" presetID="22" presetClass="entr" presetSubtype="8" fill="hold" grpId="0" nodeType="clickEffect">
                                  <p:stCondLst>
                                    <p:cond delay="0"/>
                                  </p:stCondLst>
                                  <p:childTnLst>
                                    <p:set>
                                      <p:cBhvr>
                                        <p:cTn id="99" dur="1" fill="hold">
                                          <p:stCondLst>
                                            <p:cond delay="0"/>
                                          </p:stCondLst>
                                        </p:cTn>
                                        <p:tgtEl>
                                          <p:spTgt spid="17450"/>
                                        </p:tgtEl>
                                        <p:attrNameLst>
                                          <p:attrName>style.visibility</p:attrName>
                                        </p:attrNameLst>
                                      </p:cBhvr>
                                      <p:to>
                                        <p:strVal val="visible"/>
                                      </p:to>
                                    </p:set>
                                    <p:animEffect transition="in" filter="wipe(left)">
                                      <p:cBhvr>
                                        <p:cTn id="100" dur="500"/>
                                        <p:tgtEl>
                                          <p:spTgt spid="17450"/>
                                        </p:tgtEl>
                                      </p:cBhvr>
                                    </p:animEffect>
                                  </p:childTnLst>
                                </p:cTn>
                              </p:par>
                            </p:childTnLst>
                          </p:cTn>
                        </p:par>
                      </p:childTnLst>
                    </p:cTn>
                  </p:par>
                  <p:par>
                    <p:cTn id="101" fill="hold">
                      <p:stCondLst>
                        <p:cond delay="indefinite"/>
                      </p:stCondLst>
                      <p:childTnLst>
                        <p:par>
                          <p:cTn id="102" fill="hold">
                            <p:stCondLst>
                              <p:cond delay="0"/>
                            </p:stCondLst>
                            <p:childTnLst>
                              <p:par>
                                <p:cTn id="103" presetID="1" presetClass="entr" presetSubtype="0" fill="hold" grpId="0" nodeType="clickEffect">
                                  <p:stCondLst>
                                    <p:cond delay="0"/>
                                  </p:stCondLst>
                                  <p:childTnLst>
                                    <p:set>
                                      <p:cBhvr>
                                        <p:cTn id="104" dur="1" fill="hold">
                                          <p:stCondLst>
                                            <p:cond delay="499"/>
                                          </p:stCondLst>
                                        </p:cTn>
                                        <p:tgtEl>
                                          <p:spTgt spid="17451"/>
                                        </p:tgtEl>
                                        <p:attrNameLst>
                                          <p:attrName>style.visibility</p:attrName>
                                        </p:attrNameLst>
                                      </p:cBhvr>
                                      <p:to>
                                        <p:strVal val="visible"/>
                                      </p:to>
                                    </p:set>
                                  </p:childTnLst>
                                </p:cTn>
                              </p:par>
                            </p:childTnLst>
                          </p:cTn>
                        </p:par>
                      </p:childTnLst>
                    </p:cTn>
                  </p:par>
                  <p:par>
                    <p:cTn id="105" fill="hold">
                      <p:stCondLst>
                        <p:cond delay="indefinite"/>
                      </p:stCondLst>
                      <p:childTnLst>
                        <p:par>
                          <p:cTn id="106" fill="hold">
                            <p:stCondLst>
                              <p:cond delay="0"/>
                            </p:stCondLst>
                            <p:childTnLst>
                              <p:par>
                                <p:cTn id="107" presetID="18" presetClass="entr" presetSubtype="3" fill="hold" grpId="0" nodeType="clickEffect">
                                  <p:stCondLst>
                                    <p:cond delay="0"/>
                                  </p:stCondLst>
                                  <p:childTnLst>
                                    <p:set>
                                      <p:cBhvr>
                                        <p:cTn id="108" dur="1" fill="hold">
                                          <p:stCondLst>
                                            <p:cond delay="0"/>
                                          </p:stCondLst>
                                        </p:cTn>
                                        <p:tgtEl>
                                          <p:spTgt spid="17453"/>
                                        </p:tgtEl>
                                        <p:attrNameLst>
                                          <p:attrName>style.visibility</p:attrName>
                                        </p:attrNameLst>
                                      </p:cBhvr>
                                      <p:to>
                                        <p:strVal val="visible"/>
                                      </p:to>
                                    </p:set>
                                    <p:animEffect transition="in" filter="strips(upRight)">
                                      <p:cBhvr>
                                        <p:cTn id="109" dur="500"/>
                                        <p:tgtEl>
                                          <p:spTgt spid="17453"/>
                                        </p:tgtEl>
                                      </p:cBhvr>
                                    </p:animEffect>
                                  </p:childTnLst>
                                </p:cTn>
                              </p:par>
                            </p:childTnLst>
                          </p:cTn>
                        </p:par>
                      </p:childTnLst>
                    </p:cTn>
                  </p:par>
                  <p:par>
                    <p:cTn id="110" fill="hold">
                      <p:stCondLst>
                        <p:cond delay="indefinite"/>
                      </p:stCondLst>
                      <p:childTnLst>
                        <p:par>
                          <p:cTn id="111" fill="hold">
                            <p:stCondLst>
                              <p:cond delay="0"/>
                            </p:stCondLst>
                            <p:childTnLst>
                              <p:par>
                                <p:cTn id="112" presetID="18" presetClass="entr" presetSubtype="3" fill="hold" grpId="0" nodeType="clickEffect">
                                  <p:stCondLst>
                                    <p:cond delay="0"/>
                                  </p:stCondLst>
                                  <p:childTnLst>
                                    <p:set>
                                      <p:cBhvr>
                                        <p:cTn id="113" dur="1" fill="hold">
                                          <p:stCondLst>
                                            <p:cond delay="0"/>
                                          </p:stCondLst>
                                        </p:cTn>
                                        <p:tgtEl>
                                          <p:spTgt spid="17455"/>
                                        </p:tgtEl>
                                        <p:attrNameLst>
                                          <p:attrName>style.visibility</p:attrName>
                                        </p:attrNameLst>
                                      </p:cBhvr>
                                      <p:to>
                                        <p:strVal val="visible"/>
                                      </p:to>
                                    </p:set>
                                    <p:animEffect transition="in" filter="strips(upRight)">
                                      <p:cBhvr>
                                        <p:cTn id="114" dur="500"/>
                                        <p:tgtEl>
                                          <p:spTgt spid="17455"/>
                                        </p:tgtEl>
                                      </p:cBhvr>
                                    </p:animEffect>
                                  </p:childTnLst>
                                </p:cTn>
                              </p:par>
                            </p:childTnLst>
                          </p:cTn>
                        </p:par>
                      </p:childTnLst>
                    </p:cTn>
                  </p:par>
                  <p:par>
                    <p:cTn id="115" fill="hold">
                      <p:stCondLst>
                        <p:cond delay="indefinite"/>
                      </p:stCondLst>
                      <p:childTnLst>
                        <p:par>
                          <p:cTn id="116" fill="hold">
                            <p:stCondLst>
                              <p:cond delay="0"/>
                            </p:stCondLst>
                            <p:childTnLst>
                              <p:par>
                                <p:cTn id="117" presetID="1" presetClass="entr" presetSubtype="0" fill="hold" grpId="0" nodeType="clickEffect">
                                  <p:stCondLst>
                                    <p:cond delay="0"/>
                                  </p:stCondLst>
                                  <p:childTnLst>
                                    <p:set>
                                      <p:cBhvr>
                                        <p:cTn id="118" dur="1" fill="hold">
                                          <p:stCondLst>
                                            <p:cond delay="499"/>
                                          </p:stCondLst>
                                        </p:cTn>
                                        <p:tgtEl>
                                          <p:spTgt spid="17456"/>
                                        </p:tgtEl>
                                        <p:attrNameLst>
                                          <p:attrName>style.visibility</p:attrName>
                                        </p:attrNameLst>
                                      </p:cBhvr>
                                      <p:to>
                                        <p:strVal val="visible"/>
                                      </p:to>
                                    </p:set>
                                  </p:childTnLst>
                                </p:cTn>
                              </p:par>
                            </p:childTnLst>
                          </p:cTn>
                        </p:par>
                      </p:childTnLst>
                    </p:cTn>
                  </p:par>
                  <p:par>
                    <p:cTn id="119" fill="hold">
                      <p:stCondLst>
                        <p:cond delay="indefinite"/>
                      </p:stCondLst>
                      <p:childTnLst>
                        <p:par>
                          <p:cTn id="120" fill="hold">
                            <p:stCondLst>
                              <p:cond delay="0"/>
                            </p:stCondLst>
                            <p:childTnLst>
                              <p:par>
                                <p:cTn id="121" presetID="18" presetClass="entr" presetSubtype="3" fill="hold" grpId="0" nodeType="clickEffect">
                                  <p:stCondLst>
                                    <p:cond delay="0"/>
                                  </p:stCondLst>
                                  <p:childTnLst>
                                    <p:set>
                                      <p:cBhvr>
                                        <p:cTn id="122" dur="1" fill="hold">
                                          <p:stCondLst>
                                            <p:cond delay="0"/>
                                          </p:stCondLst>
                                        </p:cTn>
                                        <p:tgtEl>
                                          <p:spTgt spid="17457"/>
                                        </p:tgtEl>
                                        <p:attrNameLst>
                                          <p:attrName>style.visibility</p:attrName>
                                        </p:attrNameLst>
                                      </p:cBhvr>
                                      <p:to>
                                        <p:strVal val="visible"/>
                                      </p:to>
                                    </p:set>
                                    <p:animEffect transition="in" filter="strips(upRight)">
                                      <p:cBhvr>
                                        <p:cTn id="123" dur="500"/>
                                        <p:tgtEl>
                                          <p:spTgt spid="17457"/>
                                        </p:tgtEl>
                                      </p:cBhvr>
                                    </p:animEffect>
                                  </p:childTnLst>
                                </p:cTn>
                              </p:par>
                            </p:childTnLst>
                          </p:cTn>
                        </p:par>
                      </p:childTnLst>
                    </p:cTn>
                  </p:par>
                  <p:par>
                    <p:cTn id="124" fill="hold">
                      <p:stCondLst>
                        <p:cond delay="indefinite"/>
                      </p:stCondLst>
                      <p:childTnLst>
                        <p:par>
                          <p:cTn id="125" fill="hold">
                            <p:stCondLst>
                              <p:cond delay="0"/>
                            </p:stCondLst>
                            <p:childTnLst>
                              <p:par>
                                <p:cTn id="126" presetID="18" presetClass="entr" presetSubtype="3" fill="hold" grpId="0" nodeType="clickEffect">
                                  <p:stCondLst>
                                    <p:cond delay="0"/>
                                  </p:stCondLst>
                                  <p:childTnLst>
                                    <p:set>
                                      <p:cBhvr>
                                        <p:cTn id="127" dur="1" fill="hold">
                                          <p:stCondLst>
                                            <p:cond delay="0"/>
                                          </p:stCondLst>
                                        </p:cTn>
                                        <p:tgtEl>
                                          <p:spTgt spid="17458"/>
                                        </p:tgtEl>
                                        <p:attrNameLst>
                                          <p:attrName>style.visibility</p:attrName>
                                        </p:attrNameLst>
                                      </p:cBhvr>
                                      <p:to>
                                        <p:strVal val="visible"/>
                                      </p:to>
                                    </p:set>
                                    <p:animEffect transition="in" filter="strips(upRight)">
                                      <p:cBhvr>
                                        <p:cTn id="128" dur="500"/>
                                        <p:tgtEl>
                                          <p:spTgt spid="17458"/>
                                        </p:tgtEl>
                                      </p:cBhvr>
                                    </p:animEffect>
                                  </p:childTnLst>
                                </p:cTn>
                              </p:par>
                            </p:childTnLst>
                          </p:cTn>
                        </p:par>
                      </p:childTnLst>
                    </p:cTn>
                  </p:par>
                  <p:par>
                    <p:cTn id="129" fill="hold">
                      <p:stCondLst>
                        <p:cond delay="indefinite"/>
                      </p:stCondLst>
                      <p:childTnLst>
                        <p:par>
                          <p:cTn id="130" fill="hold">
                            <p:stCondLst>
                              <p:cond delay="0"/>
                            </p:stCondLst>
                            <p:childTnLst>
                              <p:par>
                                <p:cTn id="131" presetID="1" presetClass="entr" presetSubtype="0" fill="hold" grpId="0" nodeType="clickEffect">
                                  <p:stCondLst>
                                    <p:cond delay="0"/>
                                  </p:stCondLst>
                                  <p:childTnLst>
                                    <p:set>
                                      <p:cBhvr>
                                        <p:cTn id="132" dur="1" fill="hold">
                                          <p:stCondLst>
                                            <p:cond delay="499"/>
                                          </p:stCondLst>
                                        </p:cTn>
                                        <p:tgtEl>
                                          <p:spTgt spid="17459"/>
                                        </p:tgtEl>
                                        <p:attrNameLst>
                                          <p:attrName>style.visibility</p:attrName>
                                        </p:attrNameLst>
                                      </p:cBhvr>
                                      <p:to>
                                        <p:strVal val="visible"/>
                                      </p:to>
                                    </p:set>
                                  </p:childTnLst>
                                </p:cTn>
                              </p:par>
                            </p:childTnLst>
                          </p:cTn>
                        </p:par>
                      </p:childTnLst>
                    </p:cTn>
                  </p:par>
                  <p:par>
                    <p:cTn id="133" fill="hold">
                      <p:stCondLst>
                        <p:cond delay="indefinite"/>
                      </p:stCondLst>
                      <p:childTnLst>
                        <p:par>
                          <p:cTn id="134" fill="hold">
                            <p:stCondLst>
                              <p:cond delay="0"/>
                            </p:stCondLst>
                            <p:childTnLst>
                              <p:par>
                                <p:cTn id="135" presetID="18" presetClass="entr" presetSubtype="3" fill="hold" grpId="0" nodeType="clickEffect">
                                  <p:stCondLst>
                                    <p:cond delay="0"/>
                                  </p:stCondLst>
                                  <p:childTnLst>
                                    <p:set>
                                      <p:cBhvr>
                                        <p:cTn id="136" dur="1" fill="hold">
                                          <p:stCondLst>
                                            <p:cond delay="0"/>
                                          </p:stCondLst>
                                        </p:cTn>
                                        <p:tgtEl>
                                          <p:spTgt spid="17460"/>
                                        </p:tgtEl>
                                        <p:attrNameLst>
                                          <p:attrName>style.visibility</p:attrName>
                                        </p:attrNameLst>
                                      </p:cBhvr>
                                      <p:to>
                                        <p:strVal val="visible"/>
                                      </p:to>
                                    </p:set>
                                    <p:animEffect transition="in" filter="strips(upRight)">
                                      <p:cBhvr>
                                        <p:cTn id="137" dur="500"/>
                                        <p:tgtEl>
                                          <p:spTgt spid="174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0" grpId="0" autoUpdateAnimBg="0"/>
      <p:bldP spid="17428" grpId="0" autoUpdateAnimBg="0"/>
      <p:bldP spid="17429" grpId="0" animBg="1"/>
      <p:bldP spid="17430" grpId="0" animBg="1"/>
      <p:bldP spid="17431" grpId="0" animBg="1"/>
      <p:bldP spid="17432" grpId="0" autoUpdateAnimBg="0"/>
      <p:bldP spid="17436" grpId="0" animBg="1"/>
      <p:bldP spid="17437" grpId="0" animBg="1"/>
      <p:bldP spid="17438" grpId="0" animBg="1"/>
      <p:bldP spid="17440" grpId="0" autoUpdateAnimBg="0"/>
      <p:bldP spid="17441" grpId="0" autoUpdateAnimBg="0"/>
      <p:bldP spid="17442" grpId="0" autoUpdateAnimBg="0"/>
      <p:bldP spid="17443" grpId="0" animBg="1"/>
      <p:bldP spid="17444" grpId="0" animBg="1"/>
      <p:bldP spid="17445" grpId="0" animBg="1"/>
      <p:bldP spid="17447" grpId="0" autoUpdateAnimBg="0"/>
      <p:bldP spid="17449" grpId="0" animBg="1"/>
      <p:bldP spid="17450" grpId="0" animBg="1"/>
      <p:bldP spid="17451" grpId="0" animBg="1"/>
      <p:bldP spid="17453" grpId="0" autoUpdateAnimBg="0"/>
      <p:bldP spid="17454" grpId="0" autoUpdateAnimBg="0"/>
      <p:bldP spid="17455" grpId="0" autoUpdateAnimBg="0"/>
      <p:bldP spid="17456" grpId="0" animBg="1"/>
      <p:bldP spid="17457" grpId="0" autoUpdateAnimBg="0"/>
      <p:bldP spid="17458" grpId="0" autoUpdateAnimBg="0"/>
      <p:bldP spid="17459" grpId="0" animBg="1"/>
      <p:bldP spid="17460" grpId="0"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2"/>
          <p:cNvSpPr txBox="1">
            <a:spLocks noChangeArrowheads="1"/>
          </p:cNvSpPr>
          <p:nvPr/>
        </p:nvSpPr>
        <p:spPr bwMode="auto">
          <a:xfrm>
            <a:off x="206375" y="273050"/>
            <a:ext cx="8686800" cy="1190625"/>
          </a:xfrm>
          <a:prstGeom prst="rect">
            <a:avLst/>
          </a:prstGeom>
          <a:noFill/>
          <a:ln w="9525">
            <a:noFill/>
            <a:miter lim="800000"/>
            <a:headEnd/>
            <a:tailEnd/>
          </a:ln>
        </p:spPr>
        <p:txBody>
          <a:bodyPr>
            <a:spAutoFit/>
          </a:bodyPr>
          <a:lstStyle/>
          <a:p>
            <a:pPr algn="just">
              <a:spcBef>
                <a:spcPct val="50000"/>
              </a:spcBef>
            </a:pPr>
            <a:r>
              <a:rPr lang="tr-TR" sz="1800" b="1">
                <a:solidFill>
                  <a:srgbClr val="0000FF"/>
                </a:solidFill>
                <a:latin typeface="Calibri" pitchFamily="34" charset="0"/>
              </a:rPr>
              <a:t>Düzlemde Kartezyen koordinat sistemi seçmek ne işe yarar? Bu seçim, düzlemde noktaları veya nokta kümelerini sayısal ifadelerle belirlememize, pek çok geometri problemini cebirsel yöntemlerle çözmemize ve karşıt olarak, pek çok cebirsel problemi geometrik olarak yorumlamamıza yardımcı olur. </a:t>
            </a:r>
          </a:p>
        </p:txBody>
      </p:sp>
      <p:sp>
        <p:nvSpPr>
          <p:cNvPr id="18435" name="Text Box 3"/>
          <p:cNvSpPr txBox="1">
            <a:spLocks noChangeArrowheads="1"/>
          </p:cNvSpPr>
          <p:nvPr/>
        </p:nvSpPr>
        <p:spPr bwMode="auto">
          <a:xfrm>
            <a:off x="179388" y="1714500"/>
            <a:ext cx="8534400" cy="369888"/>
          </a:xfrm>
          <a:prstGeom prst="rect">
            <a:avLst/>
          </a:prstGeom>
          <a:noFill/>
          <a:ln w="9525">
            <a:noFill/>
            <a:miter lim="800000"/>
            <a:headEnd/>
            <a:tailEnd/>
          </a:ln>
        </p:spPr>
        <p:txBody>
          <a:bodyPr>
            <a:spAutoFit/>
          </a:bodyPr>
          <a:lstStyle/>
          <a:p>
            <a:pPr>
              <a:spcBef>
                <a:spcPct val="50000"/>
              </a:spcBef>
            </a:pPr>
            <a:r>
              <a:rPr lang="tr-TR" sz="1800" b="1">
                <a:solidFill>
                  <a:srgbClr val="0000FF"/>
                </a:solidFill>
                <a:latin typeface="Calibri" pitchFamily="34" charset="0"/>
              </a:rPr>
              <a:t>Örneğin, düzlemde </a:t>
            </a:r>
            <a:r>
              <a:rPr lang="tr-TR" sz="1800" b="1">
                <a:solidFill>
                  <a:srgbClr val="FF0000"/>
                </a:solidFill>
                <a:latin typeface="Calibri" pitchFamily="34" charset="0"/>
              </a:rPr>
              <a:t>kenar uzunluğu 1 birim olan karesel bölge</a:t>
            </a:r>
            <a:endParaRPr lang="tr-TR" sz="1800" b="1">
              <a:solidFill>
                <a:srgbClr val="0000FF"/>
              </a:solidFill>
              <a:latin typeface="Calibri" pitchFamily="34" charset="0"/>
            </a:endParaRPr>
          </a:p>
        </p:txBody>
      </p:sp>
      <p:sp>
        <p:nvSpPr>
          <p:cNvPr id="18480" name="Text Box 48"/>
          <p:cNvSpPr txBox="1">
            <a:spLocks noChangeArrowheads="1"/>
          </p:cNvSpPr>
          <p:nvPr/>
        </p:nvSpPr>
        <p:spPr bwMode="auto">
          <a:xfrm>
            <a:off x="214313" y="4071938"/>
            <a:ext cx="8358187" cy="369887"/>
          </a:xfrm>
          <a:prstGeom prst="rect">
            <a:avLst/>
          </a:prstGeom>
          <a:noFill/>
          <a:ln w="9525">
            <a:noFill/>
            <a:miter lim="800000"/>
            <a:headEnd/>
            <a:tailEnd/>
          </a:ln>
        </p:spPr>
        <p:txBody>
          <a:bodyPr>
            <a:spAutoFit/>
          </a:bodyPr>
          <a:lstStyle/>
          <a:p>
            <a:r>
              <a:rPr lang="tr-TR" sz="1800" b="1">
                <a:solidFill>
                  <a:srgbClr val="0000FF"/>
                </a:solidFill>
                <a:latin typeface="Calibri" pitchFamily="34" charset="0"/>
              </a:rPr>
              <a:t>uygun bir Kartezyen koordinat sistemi seçimi ile (yukarıda sağdaki şekle bakınız)</a:t>
            </a:r>
          </a:p>
        </p:txBody>
      </p:sp>
      <p:grpSp>
        <p:nvGrpSpPr>
          <p:cNvPr id="2" name="56 Grup"/>
          <p:cNvGrpSpPr>
            <a:grpSpLocks/>
          </p:cNvGrpSpPr>
          <p:nvPr/>
        </p:nvGrpSpPr>
        <p:grpSpPr bwMode="auto">
          <a:xfrm>
            <a:off x="1893888" y="2870200"/>
            <a:ext cx="1009650" cy="903288"/>
            <a:chOff x="1893453" y="2869529"/>
            <a:chExt cx="1010538" cy="904630"/>
          </a:xfrm>
        </p:grpSpPr>
        <p:sp>
          <p:nvSpPr>
            <p:cNvPr id="29714" name="Rectangle 46" descr="Anahatlı elmas"/>
            <p:cNvSpPr>
              <a:spLocks noChangeArrowheads="1"/>
            </p:cNvSpPr>
            <p:nvPr/>
          </p:nvSpPr>
          <p:spPr bwMode="auto">
            <a:xfrm>
              <a:off x="1893453" y="2869529"/>
              <a:ext cx="857255" cy="857255"/>
            </a:xfrm>
            <a:prstGeom prst="rect">
              <a:avLst/>
            </a:prstGeom>
            <a:pattFill prst="openDmnd">
              <a:fgClr>
                <a:srgbClr val="B6DDE8"/>
              </a:fgClr>
              <a:bgClr>
                <a:srgbClr val="FFFFFF"/>
              </a:bgClr>
            </a:pattFill>
            <a:ln w="9525">
              <a:solidFill>
                <a:srgbClr val="0000FF"/>
              </a:solidFill>
              <a:miter lim="800000"/>
              <a:headEnd/>
              <a:tailEnd/>
            </a:ln>
          </p:spPr>
          <p:txBody>
            <a:bodyPr anchor="ctr"/>
            <a:lstStyle/>
            <a:p>
              <a:endParaRPr lang="tr-TR">
                <a:latin typeface="Calibri" pitchFamily="34" charset="0"/>
              </a:endParaRPr>
            </a:p>
          </p:txBody>
        </p:sp>
        <p:sp>
          <p:nvSpPr>
            <p:cNvPr id="29715" name="Text Box 50"/>
            <p:cNvSpPr txBox="1">
              <a:spLocks noChangeArrowheads="1"/>
            </p:cNvSpPr>
            <p:nvPr/>
          </p:nvSpPr>
          <p:spPr bwMode="auto">
            <a:xfrm>
              <a:off x="2191236" y="3559845"/>
              <a:ext cx="342779" cy="214314"/>
            </a:xfrm>
            <a:prstGeom prst="rect">
              <a:avLst/>
            </a:prstGeom>
            <a:noFill/>
            <a:ln w="9525">
              <a:noFill/>
              <a:miter lim="800000"/>
              <a:headEnd/>
              <a:tailEnd/>
            </a:ln>
          </p:spPr>
          <p:txBody>
            <a:bodyPr anchor="ctr"/>
            <a:lstStyle/>
            <a:p>
              <a:pPr>
                <a:spcAft>
                  <a:spcPts val="1000"/>
                </a:spcAft>
              </a:pPr>
              <a:r>
                <a:rPr lang="tr-TR" sz="1000">
                  <a:latin typeface="Calibri" pitchFamily="34" charset="0"/>
                </a:rPr>
                <a:t>1</a:t>
              </a:r>
              <a:endParaRPr lang="tr-TR">
                <a:latin typeface="Calibri" pitchFamily="34" charset="0"/>
              </a:endParaRPr>
            </a:p>
          </p:txBody>
        </p:sp>
        <p:sp>
          <p:nvSpPr>
            <p:cNvPr id="29716" name="Text Box 51"/>
            <p:cNvSpPr txBox="1">
              <a:spLocks noChangeArrowheads="1"/>
            </p:cNvSpPr>
            <p:nvPr/>
          </p:nvSpPr>
          <p:spPr bwMode="auto">
            <a:xfrm>
              <a:off x="2561212" y="3214687"/>
              <a:ext cx="342779" cy="214314"/>
            </a:xfrm>
            <a:prstGeom prst="rect">
              <a:avLst/>
            </a:prstGeom>
            <a:noFill/>
            <a:ln w="9525">
              <a:noFill/>
              <a:miter lim="800000"/>
              <a:headEnd/>
              <a:tailEnd/>
            </a:ln>
          </p:spPr>
          <p:txBody>
            <a:bodyPr anchor="ctr"/>
            <a:lstStyle/>
            <a:p>
              <a:pPr>
                <a:spcAft>
                  <a:spcPts val="1000"/>
                </a:spcAft>
              </a:pPr>
              <a:r>
                <a:rPr lang="tr-TR" sz="1000">
                  <a:latin typeface="Calibri" pitchFamily="34" charset="0"/>
                </a:rPr>
                <a:t>1</a:t>
              </a:r>
              <a:endParaRPr lang="tr-TR">
                <a:latin typeface="Calibri" pitchFamily="34" charset="0"/>
              </a:endParaRPr>
            </a:p>
          </p:txBody>
        </p:sp>
      </p:grpSp>
      <p:grpSp>
        <p:nvGrpSpPr>
          <p:cNvPr id="3" name="55 Grup"/>
          <p:cNvGrpSpPr>
            <a:grpSpLocks/>
          </p:cNvGrpSpPr>
          <p:nvPr/>
        </p:nvGrpSpPr>
        <p:grpSpPr bwMode="auto">
          <a:xfrm>
            <a:off x="4214813" y="2246313"/>
            <a:ext cx="2209800" cy="1782762"/>
            <a:chOff x="2405035" y="2571744"/>
            <a:chExt cx="2209800" cy="1782763"/>
          </a:xfrm>
        </p:grpSpPr>
        <p:sp>
          <p:nvSpPr>
            <p:cNvPr id="29705" name="Text Box 44"/>
            <p:cNvSpPr txBox="1">
              <a:spLocks noChangeArrowheads="1"/>
            </p:cNvSpPr>
            <p:nvPr/>
          </p:nvSpPr>
          <p:spPr bwMode="auto">
            <a:xfrm>
              <a:off x="2935260" y="2571744"/>
              <a:ext cx="377190" cy="250235"/>
            </a:xfrm>
            <a:prstGeom prst="rect">
              <a:avLst/>
            </a:prstGeom>
            <a:noFill/>
            <a:ln w="9525">
              <a:noFill/>
              <a:miter lim="800000"/>
              <a:headEnd/>
              <a:tailEnd/>
            </a:ln>
          </p:spPr>
          <p:txBody>
            <a:bodyPr lIns="68580" tIns="34290" rIns="68580" bIns="34290"/>
            <a:lstStyle/>
            <a:p>
              <a:pPr>
                <a:spcAft>
                  <a:spcPts val="1000"/>
                </a:spcAft>
              </a:pPr>
              <a:r>
                <a:rPr lang="en-AU" sz="1000" i="1">
                  <a:solidFill>
                    <a:srgbClr val="000000"/>
                  </a:solidFill>
                  <a:latin typeface="Calibri" pitchFamily="34" charset="0"/>
                </a:rPr>
                <a:t>y</a:t>
              </a:r>
              <a:endParaRPr lang="tr-TR">
                <a:latin typeface="Calibri" pitchFamily="34" charset="0"/>
              </a:endParaRPr>
            </a:p>
          </p:txBody>
        </p:sp>
        <p:sp>
          <p:nvSpPr>
            <p:cNvPr id="29706" name="Text Box 45"/>
            <p:cNvSpPr txBox="1">
              <a:spLocks noChangeArrowheads="1"/>
            </p:cNvSpPr>
            <p:nvPr/>
          </p:nvSpPr>
          <p:spPr bwMode="auto">
            <a:xfrm>
              <a:off x="4357660" y="3912468"/>
              <a:ext cx="257175" cy="245789"/>
            </a:xfrm>
            <a:prstGeom prst="rect">
              <a:avLst/>
            </a:prstGeom>
            <a:noFill/>
            <a:ln w="9525">
              <a:noFill/>
              <a:miter lim="800000"/>
              <a:headEnd/>
              <a:tailEnd/>
            </a:ln>
          </p:spPr>
          <p:txBody>
            <a:bodyPr lIns="68580" tIns="34290" rIns="68580" bIns="34290"/>
            <a:lstStyle/>
            <a:p>
              <a:pPr>
                <a:spcAft>
                  <a:spcPts val="1000"/>
                </a:spcAft>
              </a:pPr>
              <a:r>
                <a:rPr lang="tr-TR" sz="1100" i="1">
                  <a:latin typeface="Calibri" pitchFamily="34" charset="0"/>
                </a:rPr>
                <a:t>x</a:t>
              </a:r>
              <a:endParaRPr lang="tr-TR">
                <a:latin typeface="Calibri" pitchFamily="34" charset="0"/>
              </a:endParaRPr>
            </a:p>
          </p:txBody>
        </p:sp>
        <p:sp>
          <p:nvSpPr>
            <p:cNvPr id="29707" name="Rectangle 47" descr="Anahatlı elmas"/>
            <p:cNvSpPr>
              <a:spLocks noChangeArrowheads="1"/>
            </p:cNvSpPr>
            <p:nvPr/>
          </p:nvSpPr>
          <p:spPr bwMode="auto">
            <a:xfrm>
              <a:off x="2937800" y="3112861"/>
              <a:ext cx="884555" cy="891699"/>
            </a:xfrm>
            <a:prstGeom prst="rect">
              <a:avLst/>
            </a:prstGeom>
            <a:pattFill prst="openDmnd">
              <a:fgClr>
                <a:srgbClr val="B6DDE8"/>
              </a:fgClr>
              <a:bgClr>
                <a:srgbClr val="FFFFFF"/>
              </a:bgClr>
            </a:pattFill>
            <a:ln w="9525">
              <a:solidFill>
                <a:srgbClr val="0000FF"/>
              </a:solidFill>
              <a:miter lim="800000"/>
              <a:headEnd/>
              <a:tailEnd/>
            </a:ln>
          </p:spPr>
          <p:txBody>
            <a:bodyPr anchor="ctr"/>
            <a:lstStyle/>
            <a:p>
              <a:endParaRPr lang="tr-TR">
                <a:latin typeface="Calibri" pitchFamily="34" charset="0"/>
              </a:endParaRPr>
            </a:p>
          </p:txBody>
        </p:sp>
        <p:cxnSp>
          <p:nvCxnSpPr>
            <p:cNvPr id="29708" name="AutoShape 48"/>
            <p:cNvCxnSpPr>
              <a:cxnSpLocks noChangeShapeType="1"/>
            </p:cNvCxnSpPr>
            <p:nvPr/>
          </p:nvCxnSpPr>
          <p:spPr bwMode="auto">
            <a:xfrm>
              <a:off x="2405035" y="4010240"/>
              <a:ext cx="2009775" cy="0"/>
            </a:xfrm>
            <a:prstGeom prst="straightConnector1">
              <a:avLst/>
            </a:prstGeom>
            <a:noFill/>
            <a:ln w="9525">
              <a:solidFill>
                <a:srgbClr val="000000"/>
              </a:solidFill>
              <a:round/>
              <a:headEnd/>
              <a:tailEnd type="triangle" w="med" len="med"/>
            </a:ln>
          </p:spPr>
        </p:cxnSp>
        <p:cxnSp>
          <p:nvCxnSpPr>
            <p:cNvPr id="29709" name="AutoShape 49"/>
            <p:cNvCxnSpPr>
              <a:cxnSpLocks noChangeShapeType="1"/>
            </p:cNvCxnSpPr>
            <p:nvPr/>
          </p:nvCxnSpPr>
          <p:spPr bwMode="auto">
            <a:xfrm flipV="1">
              <a:off x="2930180" y="2706388"/>
              <a:ext cx="0" cy="1648119"/>
            </a:xfrm>
            <a:prstGeom prst="straightConnector1">
              <a:avLst/>
            </a:prstGeom>
            <a:noFill/>
            <a:ln w="9525">
              <a:solidFill>
                <a:srgbClr val="000000"/>
              </a:solidFill>
              <a:round/>
              <a:headEnd/>
              <a:tailEnd type="triangle" w="med" len="med"/>
            </a:ln>
          </p:spPr>
        </p:cxnSp>
        <p:sp>
          <p:nvSpPr>
            <p:cNvPr id="29710" name="Text Box 52"/>
            <p:cNvSpPr txBox="1">
              <a:spLocks noChangeArrowheads="1"/>
            </p:cNvSpPr>
            <p:nvPr/>
          </p:nvSpPr>
          <p:spPr bwMode="auto">
            <a:xfrm>
              <a:off x="2549815" y="3931522"/>
              <a:ext cx="504825" cy="270558"/>
            </a:xfrm>
            <a:prstGeom prst="rect">
              <a:avLst/>
            </a:prstGeom>
            <a:noFill/>
            <a:ln w="9525">
              <a:noFill/>
              <a:miter lim="800000"/>
              <a:headEnd/>
              <a:tailEnd/>
            </a:ln>
          </p:spPr>
          <p:txBody>
            <a:bodyPr anchor="ctr"/>
            <a:lstStyle/>
            <a:p>
              <a:pPr>
                <a:spcAft>
                  <a:spcPts val="1000"/>
                </a:spcAft>
              </a:pPr>
              <a:r>
                <a:rPr lang="tr-TR" sz="1000">
                  <a:latin typeface="Calibri" pitchFamily="34" charset="0"/>
                </a:rPr>
                <a:t>(0,0)</a:t>
              </a:r>
              <a:endParaRPr lang="tr-TR">
                <a:latin typeface="Calibri" pitchFamily="34" charset="0"/>
              </a:endParaRPr>
            </a:p>
          </p:txBody>
        </p:sp>
        <p:sp>
          <p:nvSpPr>
            <p:cNvPr id="29711" name="Text Box 53"/>
            <p:cNvSpPr txBox="1">
              <a:spLocks noChangeArrowheads="1"/>
            </p:cNvSpPr>
            <p:nvPr/>
          </p:nvSpPr>
          <p:spPr bwMode="auto">
            <a:xfrm>
              <a:off x="2551085" y="2896922"/>
              <a:ext cx="504825" cy="270558"/>
            </a:xfrm>
            <a:prstGeom prst="rect">
              <a:avLst/>
            </a:prstGeom>
            <a:noFill/>
            <a:ln w="9525">
              <a:noFill/>
              <a:miter lim="800000"/>
              <a:headEnd/>
              <a:tailEnd/>
            </a:ln>
          </p:spPr>
          <p:txBody>
            <a:bodyPr anchor="ctr"/>
            <a:lstStyle/>
            <a:p>
              <a:pPr>
                <a:spcAft>
                  <a:spcPts val="1000"/>
                </a:spcAft>
              </a:pPr>
              <a:r>
                <a:rPr lang="tr-TR" sz="1000">
                  <a:latin typeface="Calibri" pitchFamily="34" charset="0"/>
                </a:rPr>
                <a:t>(0,1)</a:t>
              </a:r>
              <a:endParaRPr lang="tr-TR">
                <a:latin typeface="Calibri" pitchFamily="34" charset="0"/>
              </a:endParaRPr>
            </a:p>
          </p:txBody>
        </p:sp>
        <p:sp>
          <p:nvSpPr>
            <p:cNvPr id="29712" name="Text Box 54"/>
            <p:cNvSpPr txBox="1">
              <a:spLocks noChangeArrowheads="1"/>
            </p:cNvSpPr>
            <p:nvPr/>
          </p:nvSpPr>
          <p:spPr bwMode="auto">
            <a:xfrm>
              <a:off x="3732185" y="3935332"/>
              <a:ext cx="504825" cy="270558"/>
            </a:xfrm>
            <a:prstGeom prst="rect">
              <a:avLst/>
            </a:prstGeom>
            <a:noFill/>
            <a:ln w="9525">
              <a:noFill/>
              <a:miter lim="800000"/>
              <a:headEnd/>
              <a:tailEnd/>
            </a:ln>
          </p:spPr>
          <p:txBody>
            <a:bodyPr anchor="ctr"/>
            <a:lstStyle/>
            <a:p>
              <a:pPr>
                <a:spcAft>
                  <a:spcPts val="1000"/>
                </a:spcAft>
              </a:pPr>
              <a:r>
                <a:rPr lang="tr-TR" sz="1000">
                  <a:latin typeface="Calibri" pitchFamily="34" charset="0"/>
                </a:rPr>
                <a:t>(1,0)</a:t>
              </a:r>
              <a:endParaRPr lang="tr-TR">
                <a:latin typeface="Calibri" pitchFamily="34" charset="0"/>
              </a:endParaRPr>
            </a:p>
          </p:txBody>
        </p:sp>
        <p:sp>
          <p:nvSpPr>
            <p:cNvPr id="29713" name="Text Box 55"/>
            <p:cNvSpPr txBox="1">
              <a:spLocks noChangeArrowheads="1"/>
            </p:cNvSpPr>
            <p:nvPr/>
          </p:nvSpPr>
          <p:spPr bwMode="auto">
            <a:xfrm>
              <a:off x="3733455" y="2928678"/>
              <a:ext cx="504825" cy="270558"/>
            </a:xfrm>
            <a:prstGeom prst="rect">
              <a:avLst/>
            </a:prstGeom>
            <a:noFill/>
            <a:ln w="9525">
              <a:noFill/>
              <a:miter lim="800000"/>
              <a:headEnd/>
              <a:tailEnd/>
            </a:ln>
          </p:spPr>
          <p:txBody>
            <a:bodyPr anchor="ctr"/>
            <a:lstStyle/>
            <a:p>
              <a:pPr>
                <a:spcAft>
                  <a:spcPts val="1000"/>
                </a:spcAft>
              </a:pPr>
              <a:r>
                <a:rPr lang="tr-TR" sz="1000">
                  <a:latin typeface="Calibri" pitchFamily="34" charset="0"/>
                </a:rPr>
                <a:t>(1,1)</a:t>
              </a:r>
              <a:endParaRPr lang="tr-TR">
                <a:latin typeface="Calibri" pitchFamily="34" charset="0"/>
              </a:endParaRPr>
            </a:p>
          </p:txBody>
        </p:sp>
      </p:grpSp>
      <p:sp>
        <p:nvSpPr>
          <p:cNvPr id="58" name="Text Box 4"/>
          <p:cNvSpPr txBox="1">
            <a:spLocks noChangeArrowheads="1"/>
          </p:cNvSpPr>
          <p:nvPr/>
        </p:nvSpPr>
        <p:spPr bwMode="auto">
          <a:xfrm>
            <a:off x="2143125" y="4786313"/>
            <a:ext cx="3643313" cy="369887"/>
          </a:xfrm>
          <a:prstGeom prst="rect">
            <a:avLst/>
          </a:prstGeom>
          <a:noFill/>
          <a:ln w="9525">
            <a:noFill/>
            <a:miter lim="800000"/>
            <a:headEnd/>
            <a:tailEnd/>
          </a:ln>
        </p:spPr>
        <p:txBody>
          <a:bodyPr>
            <a:spAutoFit/>
          </a:bodyPr>
          <a:lstStyle/>
          <a:p>
            <a:pPr>
              <a:spcBef>
                <a:spcPct val="50000"/>
              </a:spcBef>
            </a:pPr>
            <a:r>
              <a:rPr lang="tr-TR" sz="1800">
                <a:solidFill>
                  <a:srgbClr val="0000FF"/>
                </a:solidFill>
                <a:latin typeface="Calibri" pitchFamily="34" charset="0"/>
              </a:rPr>
              <a:t>{(</a:t>
            </a:r>
            <a:r>
              <a:rPr lang="tr-TR" sz="1800" i="1">
                <a:solidFill>
                  <a:srgbClr val="0000FF"/>
                </a:solidFill>
                <a:latin typeface="Calibri" pitchFamily="34" charset="0"/>
              </a:rPr>
              <a:t>x</a:t>
            </a:r>
            <a:r>
              <a:rPr lang="tr-TR" sz="1800">
                <a:solidFill>
                  <a:srgbClr val="0000FF"/>
                </a:solidFill>
                <a:latin typeface="Calibri" pitchFamily="34" charset="0"/>
              </a:rPr>
              <a:t>,</a:t>
            </a:r>
            <a:r>
              <a:rPr lang="tr-TR" sz="1800" i="1">
                <a:solidFill>
                  <a:srgbClr val="0000FF"/>
                </a:solidFill>
                <a:latin typeface="Calibri" pitchFamily="34" charset="0"/>
              </a:rPr>
              <a:t>y) </a:t>
            </a:r>
            <a:r>
              <a:rPr lang="tr-TR" sz="1800">
                <a:solidFill>
                  <a:srgbClr val="0000FF"/>
                </a:solidFill>
                <a:latin typeface="Calibri" pitchFamily="34" charset="0"/>
                <a:sym typeface="Symbol" pitchFamily="18" charset="2"/>
              </a:rPr>
              <a:t> </a:t>
            </a:r>
            <a:r>
              <a:rPr lang="tr-TR" sz="1800">
                <a:solidFill>
                  <a:srgbClr val="0000FF"/>
                </a:solidFill>
                <a:latin typeface="Calibri" pitchFamily="34" charset="0"/>
              </a:rPr>
              <a:t>ℝ</a:t>
            </a:r>
            <a:r>
              <a:rPr lang="tr-TR" sz="1800" baseline="30000">
                <a:solidFill>
                  <a:srgbClr val="0000FF"/>
                </a:solidFill>
                <a:latin typeface="Calibri" pitchFamily="34" charset="0"/>
              </a:rPr>
              <a:t>2</a:t>
            </a:r>
            <a:r>
              <a:rPr lang="tr-TR" sz="1800" b="1">
                <a:solidFill>
                  <a:srgbClr val="0000FF"/>
                </a:solidFill>
                <a:latin typeface="Calibri" pitchFamily="34" charset="0"/>
              </a:rPr>
              <a:t>  </a:t>
            </a:r>
            <a:r>
              <a:rPr lang="tr-TR" sz="1800">
                <a:solidFill>
                  <a:srgbClr val="0000FF"/>
                </a:solidFill>
                <a:latin typeface="Calibri" pitchFamily="34" charset="0"/>
              </a:rPr>
              <a:t>: 0 ≤ </a:t>
            </a:r>
            <a:r>
              <a:rPr lang="tr-TR" sz="1800" i="1">
                <a:solidFill>
                  <a:srgbClr val="0000FF"/>
                </a:solidFill>
                <a:latin typeface="Calibri" pitchFamily="34" charset="0"/>
              </a:rPr>
              <a:t>x</a:t>
            </a:r>
            <a:r>
              <a:rPr lang="tr-TR" sz="1800">
                <a:solidFill>
                  <a:srgbClr val="0000FF"/>
                </a:solidFill>
                <a:latin typeface="Calibri" pitchFamily="34" charset="0"/>
              </a:rPr>
              <a:t> ≤ 1 , 0 ≤ </a:t>
            </a:r>
            <a:r>
              <a:rPr lang="tr-TR" sz="1800" i="1">
                <a:solidFill>
                  <a:srgbClr val="0000FF"/>
                </a:solidFill>
                <a:latin typeface="Calibri" pitchFamily="34" charset="0"/>
              </a:rPr>
              <a:t>y</a:t>
            </a:r>
            <a:r>
              <a:rPr lang="tr-TR" sz="1800">
                <a:solidFill>
                  <a:srgbClr val="0000FF"/>
                </a:solidFill>
                <a:latin typeface="Calibri" pitchFamily="34" charset="0"/>
              </a:rPr>
              <a:t> ≤ 1}</a:t>
            </a:r>
            <a:endParaRPr lang="tr-TR" sz="1800" b="1" i="1">
              <a:solidFill>
                <a:srgbClr val="FF0000"/>
              </a:solidFill>
              <a:latin typeface="Calibri" pitchFamily="34" charset="0"/>
            </a:endParaRPr>
          </a:p>
        </p:txBody>
      </p:sp>
      <p:sp>
        <p:nvSpPr>
          <p:cNvPr id="59" name="Text Box 48"/>
          <p:cNvSpPr txBox="1">
            <a:spLocks noChangeArrowheads="1"/>
          </p:cNvSpPr>
          <p:nvPr/>
        </p:nvSpPr>
        <p:spPr bwMode="auto">
          <a:xfrm>
            <a:off x="214313" y="5357813"/>
            <a:ext cx="8358187" cy="369887"/>
          </a:xfrm>
          <a:prstGeom prst="rect">
            <a:avLst/>
          </a:prstGeom>
          <a:noFill/>
          <a:ln w="9525">
            <a:noFill/>
            <a:miter lim="800000"/>
            <a:headEnd/>
            <a:tailEnd/>
          </a:ln>
        </p:spPr>
        <p:txBody>
          <a:bodyPr>
            <a:spAutoFit/>
          </a:bodyPr>
          <a:lstStyle/>
          <a:p>
            <a:r>
              <a:rPr lang="tr-TR" sz="1800" b="1">
                <a:solidFill>
                  <a:srgbClr val="0000FF"/>
                </a:solidFill>
                <a:latin typeface="Calibri" pitchFamily="34" charset="0"/>
              </a:rPr>
              <a:t>nokta kümesi ile özdeşlenebilir.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lt">
                                    <p:tmPct val="10000"/>
                                  </p:iterate>
                                  <p:childTnLst>
                                    <p:set>
                                      <p:cBhvr>
                                        <p:cTn id="6" dur="1" fill="hold">
                                          <p:stCondLst>
                                            <p:cond delay="0"/>
                                          </p:stCondLst>
                                        </p:cTn>
                                        <p:tgtEl>
                                          <p:spTgt spid="18434"/>
                                        </p:tgtEl>
                                        <p:attrNameLst>
                                          <p:attrName>style.visibility</p:attrName>
                                        </p:attrNameLst>
                                      </p:cBhvr>
                                      <p:to>
                                        <p:strVal val="visible"/>
                                      </p:to>
                                    </p:set>
                                    <p:animEffect transition="in" filter="wipe(left)">
                                      <p:cBhvr>
                                        <p:cTn id="7" dur="500"/>
                                        <p:tgtEl>
                                          <p:spTgt spid="18434"/>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3" fill="hold" grpId="0" nodeType="clickEffect">
                                  <p:stCondLst>
                                    <p:cond delay="0"/>
                                  </p:stCondLst>
                                  <p:iterate type="wd">
                                    <p:tmPct val="100000"/>
                                  </p:iterate>
                                  <p:childTnLst>
                                    <p:set>
                                      <p:cBhvr>
                                        <p:cTn id="11" dur="1" fill="hold">
                                          <p:stCondLst>
                                            <p:cond delay="0"/>
                                          </p:stCondLst>
                                        </p:cTn>
                                        <p:tgtEl>
                                          <p:spTgt spid="18435"/>
                                        </p:tgtEl>
                                        <p:attrNameLst>
                                          <p:attrName>style.visibility</p:attrName>
                                        </p:attrNameLst>
                                      </p:cBhvr>
                                      <p:to>
                                        <p:strVal val="visible"/>
                                      </p:to>
                                    </p:set>
                                    <p:animEffect transition="in" filter="strips(upRight)">
                                      <p:cBhvr>
                                        <p:cTn id="12" dur="300"/>
                                        <p:tgtEl>
                                          <p:spTgt spid="18435"/>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box(in)">
                                      <p:cBhvr>
                                        <p:cTn id="17" dur="50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3" fill="hold" grpId="0" nodeType="clickEffect">
                                  <p:stCondLst>
                                    <p:cond delay="0"/>
                                  </p:stCondLst>
                                  <p:iterate type="wd">
                                    <p:tmPct val="100000"/>
                                  </p:iterate>
                                  <p:childTnLst>
                                    <p:set>
                                      <p:cBhvr>
                                        <p:cTn id="21" dur="1" fill="hold">
                                          <p:stCondLst>
                                            <p:cond delay="0"/>
                                          </p:stCondLst>
                                        </p:cTn>
                                        <p:tgtEl>
                                          <p:spTgt spid="18480"/>
                                        </p:tgtEl>
                                        <p:attrNameLst>
                                          <p:attrName>style.visibility</p:attrName>
                                        </p:attrNameLst>
                                      </p:cBhvr>
                                      <p:to>
                                        <p:strVal val="visible"/>
                                      </p:to>
                                    </p:set>
                                    <p:animEffect transition="in" filter="strips(upRight)">
                                      <p:cBhvr>
                                        <p:cTn id="22" dur="300"/>
                                        <p:tgtEl>
                                          <p:spTgt spid="18480"/>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box(in)">
                                      <p:cBhvr>
                                        <p:cTn id="27" dur="500"/>
                                        <p:tgtEl>
                                          <p:spTgt spid="3"/>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3" fill="hold" grpId="0" nodeType="clickEffect">
                                  <p:stCondLst>
                                    <p:cond delay="0"/>
                                  </p:stCondLst>
                                  <p:iterate type="wd">
                                    <p:tmPct val="100000"/>
                                  </p:iterate>
                                  <p:childTnLst>
                                    <p:set>
                                      <p:cBhvr>
                                        <p:cTn id="31" dur="1" fill="hold">
                                          <p:stCondLst>
                                            <p:cond delay="0"/>
                                          </p:stCondLst>
                                        </p:cTn>
                                        <p:tgtEl>
                                          <p:spTgt spid="58"/>
                                        </p:tgtEl>
                                        <p:attrNameLst>
                                          <p:attrName>style.visibility</p:attrName>
                                        </p:attrNameLst>
                                      </p:cBhvr>
                                      <p:to>
                                        <p:strVal val="visible"/>
                                      </p:to>
                                    </p:set>
                                    <p:animEffect transition="in" filter="strips(upRight)">
                                      <p:cBhvr>
                                        <p:cTn id="32" dur="300"/>
                                        <p:tgtEl>
                                          <p:spTgt spid="58"/>
                                        </p:tgtEl>
                                      </p:cBhvr>
                                    </p:animEffect>
                                  </p:childTnLst>
                                </p:cTn>
                              </p:par>
                            </p:childTnLst>
                          </p:cTn>
                        </p:par>
                      </p:childTnLst>
                    </p:cTn>
                  </p:par>
                  <p:par>
                    <p:cTn id="33" fill="hold">
                      <p:stCondLst>
                        <p:cond delay="indefinite"/>
                      </p:stCondLst>
                      <p:childTnLst>
                        <p:par>
                          <p:cTn id="34" fill="hold">
                            <p:stCondLst>
                              <p:cond delay="0"/>
                            </p:stCondLst>
                            <p:childTnLst>
                              <p:par>
                                <p:cTn id="35" presetID="18" presetClass="entr" presetSubtype="3" fill="hold" grpId="0" nodeType="clickEffect">
                                  <p:stCondLst>
                                    <p:cond delay="0"/>
                                  </p:stCondLst>
                                  <p:iterate type="wd">
                                    <p:tmPct val="100000"/>
                                  </p:iterate>
                                  <p:childTnLst>
                                    <p:set>
                                      <p:cBhvr>
                                        <p:cTn id="36" dur="1" fill="hold">
                                          <p:stCondLst>
                                            <p:cond delay="0"/>
                                          </p:stCondLst>
                                        </p:cTn>
                                        <p:tgtEl>
                                          <p:spTgt spid="59"/>
                                        </p:tgtEl>
                                        <p:attrNameLst>
                                          <p:attrName>style.visibility</p:attrName>
                                        </p:attrNameLst>
                                      </p:cBhvr>
                                      <p:to>
                                        <p:strVal val="visible"/>
                                      </p:to>
                                    </p:set>
                                    <p:animEffect transition="in" filter="strips(upRight)">
                                      <p:cBhvr>
                                        <p:cTn id="37" dur="300"/>
                                        <p:tgtEl>
                                          <p:spTgt spid="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autoUpdateAnimBg="0"/>
      <p:bldP spid="18435" grpId="0" autoUpdateAnimBg="0"/>
      <p:bldP spid="18480" grpId="0" autoUpdateAnimBg="0"/>
      <p:bldP spid="58" grpId="0" autoUpdateAnimBg="0"/>
      <p:bldP spid="59" grpId="0"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Text Box 3"/>
          <p:cNvSpPr txBox="1">
            <a:spLocks noChangeArrowheads="1"/>
          </p:cNvSpPr>
          <p:nvPr/>
        </p:nvSpPr>
        <p:spPr bwMode="auto">
          <a:xfrm>
            <a:off x="206375" y="568325"/>
            <a:ext cx="8723313" cy="646113"/>
          </a:xfrm>
          <a:prstGeom prst="rect">
            <a:avLst/>
          </a:prstGeom>
          <a:noFill/>
          <a:ln w="9525">
            <a:noFill/>
            <a:miter lim="800000"/>
            <a:headEnd/>
            <a:tailEnd/>
          </a:ln>
        </p:spPr>
        <p:txBody>
          <a:bodyPr>
            <a:spAutoFit/>
          </a:bodyPr>
          <a:lstStyle/>
          <a:p>
            <a:pPr>
              <a:spcBef>
                <a:spcPct val="50000"/>
              </a:spcBef>
            </a:pPr>
            <a:r>
              <a:rPr lang="tr-TR" sz="1800" b="1">
                <a:solidFill>
                  <a:srgbClr val="0000FF"/>
                </a:solidFill>
                <a:latin typeface="Calibri" pitchFamily="34" charset="0"/>
              </a:rPr>
              <a:t>Koordinat sistemi seçiminin sağladığı en önemli kolaylıklardan biri düzlemde </a:t>
            </a:r>
            <a:r>
              <a:rPr lang="tr-TR" sz="1800" b="1">
                <a:solidFill>
                  <a:srgbClr val="FF0000"/>
                </a:solidFill>
                <a:latin typeface="Calibri" pitchFamily="34" charset="0"/>
              </a:rPr>
              <a:t>iki nokta arasındaki uzaklığın </a:t>
            </a:r>
            <a:r>
              <a:rPr lang="tr-TR" sz="1800" b="1">
                <a:solidFill>
                  <a:srgbClr val="0000FF"/>
                </a:solidFill>
                <a:latin typeface="Calibri" pitchFamily="34" charset="0"/>
              </a:rPr>
              <a:t>hesabıdır.</a:t>
            </a:r>
          </a:p>
        </p:txBody>
      </p:sp>
      <p:grpSp>
        <p:nvGrpSpPr>
          <p:cNvPr id="2" name="Group 21"/>
          <p:cNvGrpSpPr>
            <a:grpSpLocks/>
          </p:cNvGrpSpPr>
          <p:nvPr/>
        </p:nvGrpSpPr>
        <p:grpSpPr bwMode="auto">
          <a:xfrm>
            <a:off x="2224088" y="1143000"/>
            <a:ext cx="5181600" cy="2901950"/>
            <a:chOff x="2304" y="1680"/>
            <a:chExt cx="3264" cy="1828"/>
          </a:xfrm>
        </p:grpSpPr>
        <p:sp>
          <p:nvSpPr>
            <p:cNvPr id="14371" name="Line 5"/>
            <p:cNvSpPr>
              <a:spLocks noChangeShapeType="1"/>
            </p:cNvSpPr>
            <p:nvPr/>
          </p:nvSpPr>
          <p:spPr bwMode="auto">
            <a:xfrm flipV="1">
              <a:off x="2304" y="3264"/>
              <a:ext cx="3024" cy="0"/>
            </a:xfrm>
            <a:prstGeom prst="line">
              <a:avLst/>
            </a:prstGeom>
            <a:noFill/>
            <a:ln w="9525">
              <a:solidFill>
                <a:schemeClr val="tx1"/>
              </a:solidFill>
              <a:round/>
              <a:headEnd/>
              <a:tailEnd type="triangle" w="med" len="med"/>
            </a:ln>
          </p:spPr>
          <p:txBody>
            <a:bodyPr wrap="none" anchor="ctr"/>
            <a:lstStyle/>
            <a:p>
              <a:endParaRPr lang="tr-TR">
                <a:latin typeface="Calibri" pitchFamily="34" charset="0"/>
              </a:endParaRPr>
            </a:p>
          </p:txBody>
        </p:sp>
        <p:sp>
          <p:nvSpPr>
            <p:cNvPr id="14372" name="Text Box 6"/>
            <p:cNvSpPr txBox="1">
              <a:spLocks noChangeArrowheads="1"/>
            </p:cNvSpPr>
            <p:nvPr/>
          </p:nvSpPr>
          <p:spPr bwMode="auto">
            <a:xfrm>
              <a:off x="5328" y="3254"/>
              <a:ext cx="240" cy="250"/>
            </a:xfrm>
            <a:prstGeom prst="rect">
              <a:avLst/>
            </a:prstGeom>
            <a:noFill/>
            <a:ln w="9525">
              <a:noFill/>
              <a:miter lim="800000"/>
              <a:headEnd/>
              <a:tailEnd/>
            </a:ln>
          </p:spPr>
          <p:txBody>
            <a:bodyPr>
              <a:spAutoFit/>
            </a:bodyPr>
            <a:lstStyle/>
            <a:p>
              <a:pPr>
                <a:spcBef>
                  <a:spcPct val="50000"/>
                </a:spcBef>
              </a:pPr>
              <a:r>
                <a:rPr lang="en-AU" sz="2000" i="1">
                  <a:latin typeface="Calibri" pitchFamily="34" charset="0"/>
                </a:rPr>
                <a:t>x</a:t>
              </a:r>
            </a:p>
          </p:txBody>
        </p:sp>
        <p:sp>
          <p:nvSpPr>
            <p:cNvPr id="14373" name="Text Box 7"/>
            <p:cNvSpPr txBox="1">
              <a:spLocks noChangeArrowheads="1"/>
            </p:cNvSpPr>
            <p:nvPr/>
          </p:nvSpPr>
          <p:spPr bwMode="auto">
            <a:xfrm>
              <a:off x="2994" y="1680"/>
              <a:ext cx="318" cy="250"/>
            </a:xfrm>
            <a:prstGeom prst="rect">
              <a:avLst/>
            </a:prstGeom>
            <a:noFill/>
            <a:ln w="9525">
              <a:noFill/>
              <a:miter lim="800000"/>
              <a:headEnd/>
              <a:tailEnd/>
            </a:ln>
          </p:spPr>
          <p:txBody>
            <a:bodyPr>
              <a:spAutoFit/>
            </a:bodyPr>
            <a:lstStyle/>
            <a:p>
              <a:pPr>
                <a:spcBef>
                  <a:spcPct val="50000"/>
                </a:spcBef>
              </a:pPr>
              <a:r>
                <a:rPr lang="en-AU" sz="2000" i="1">
                  <a:latin typeface="Calibri" pitchFamily="34" charset="0"/>
                </a:rPr>
                <a:t>y</a:t>
              </a:r>
            </a:p>
          </p:txBody>
        </p:sp>
        <p:sp>
          <p:nvSpPr>
            <p:cNvPr id="14374" name="Line 8"/>
            <p:cNvSpPr>
              <a:spLocks noChangeShapeType="1"/>
            </p:cNvSpPr>
            <p:nvPr/>
          </p:nvSpPr>
          <p:spPr bwMode="auto">
            <a:xfrm flipV="1">
              <a:off x="2960" y="1808"/>
              <a:ext cx="0" cy="1680"/>
            </a:xfrm>
            <a:prstGeom prst="line">
              <a:avLst/>
            </a:prstGeom>
            <a:noFill/>
            <a:ln w="9525">
              <a:solidFill>
                <a:schemeClr val="tx1"/>
              </a:solidFill>
              <a:round/>
              <a:headEnd/>
              <a:tailEnd type="triangle" w="med" len="med"/>
            </a:ln>
          </p:spPr>
          <p:txBody>
            <a:bodyPr wrap="none" anchor="ctr"/>
            <a:lstStyle/>
            <a:p>
              <a:endParaRPr lang="tr-TR">
                <a:latin typeface="Calibri" pitchFamily="34" charset="0"/>
              </a:endParaRPr>
            </a:p>
          </p:txBody>
        </p:sp>
        <p:grpSp>
          <p:nvGrpSpPr>
            <p:cNvPr id="14375" name="Group 9"/>
            <p:cNvGrpSpPr>
              <a:grpSpLocks/>
            </p:cNvGrpSpPr>
            <p:nvPr/>
          </p:nvGrpSpPr>
          <p:grpSpPr bwMode="auto">
            <a:xfrm>
              <a:off x="2592" y="3242"/>
              <a:ext cx="432" cy="266"/>
              <a:chOff x="1296" y="2182"/>
              <a:chExt cx="432" cy="266"/>
            </a:xfrm>
          </p:grpSpPr>
          <p:sp>
            <p:nvSpPr>
              <p:cNvPr id="14376" name="Oval 10"/>
              <p:cNvSpPr>
                <a:spLocks noChangeArrowheads="1"/>
              </p:cNvSpPr>
              <p:nvPr/>
            </p:nvSpPr>
            <p:spPr bwMode="auto">
              <a:xfrm flipH="1" flipV="1">
                <a:off x="1655" y="2182"/>
                <a:ext cx="48" cy="48"/>
              </a:xfrm>
              <a:prstGeom prst="ellipse">
                <a:avLst/>
              </a:prstGeom>
              <a:solidFill>
                <a:srgbClr val="FF66FF"/>
              </a:solidFill>
              <a:ln w="9525">
                <a:solidFill>
                  <a:srgbClr val="FF66FF"/>
                </a:solidFill>
                <a:round/>
                <a:headEnd/>
                <a:tailEnd/>
              </a:ln>
            </p:spPr>
            <p:txBody>
              <a:bodyPr wrap="none" anchor="ctr"/>
              <a:lstStyle/>
              <a:p>
                <a:endParaRPr lang="tr-TR">
                  <a:latin typeface="Calibri" pitchFamily="34" charset="0"/>
                </a:endParaRPr>
              </a:p>
            </p:txBody>
          </p:sp>
          <p:sp>
            <p:nvSpPr>
              <p:cNvPr id="14377" name="Text Box 11"/>
              <p:cNvSpPr txBox="1">
                <a:spLocks noChangeArrowheads="1"/>
              </p:cNvSpPr>
              <p:nvPr/>
            </p:nvSpPr>
            <p:spPr bwMode="auto">
              <a:xfrm>
                <a:off x="1296" y="2198"/>
                <a:ext cx="432" cy="250"/>
              </a:xfrm>
              <a:prstGeom prst="rect">
                <a:avLst/>
              </a:prstGeom>
              <a:noFill/>
              <a:ln w="9525">
                <a:noFill/>
                <a:miter lim="800000"/>
                <a:headEnd/>
                <a:tailEnd/>
              </a:ln>
            </p:spPr>
            <p:txBody>
              <a:bodyPr>
                <a:spAutoFit/>
              </a:bodyPr>
              <a:lstStyle/>
              <a:p>
                <a:pPr>
                  <a:spcBef>
                    <a:spcPct val="50000"/>
                  </a:spcBef>
                </a:pPr>
                <a:r>
                  <a:rPr lang="tr-TR" sz="2000">
                    <a:solidFill>
                      <a:srgbClr val="FF66FF"/>
                    </a:solidFill>
                    <a:latin typeface="Calibri" pitchFamily="34" charset="0"/>
                  </a:rPr>
                  <a:t>(0,0)</a:t>
                </a:r>
                <a:endParaRPr lang="en-AU">
                  <a:solidFill>
                    <a:srgbClr val="FF66FF"/>
                  </a:solidFill>
                  <a:latin typeface="Calibri" pitchFamily="34" charset="0"/>
                </a:endParaRPr>
              </a:p>
            </p:txBody>
          </p:sp>
        </p:grpSp>
      </p:grpSp>
      <p:grpSp>
        <p:nvGrpSpPr>
          <p:cNvPr id="4" name="Group 12"/>
          <p:cNvGrpSpPr>
            <a:grpSpLocks/>
          </p:cNvGrpSpPr>
          <p:nvPr/>
        </p:nvGrpSpPr>
        <p:grpSpPr bwMode="auto">
          <a:xfrm>
            <a:off x="3976688" y="2895600"/>
            <a:ext cx="685800" cy="431800"/>
            <a:chOff x="1968" y="2186"/>
            <a:chExt cx="432" cy="272"/>
          </a:xfrm>
        </p:grpSpPr>
        <p:sp>
          <p:nvSpPr>
            <p:cNvPr id="14369" name="Oval 13"/>
            <p:cNvSpPr>
              <a:spLocks noChangeArrowheads="1"/>
            </p:cNvSpPr>
            <p:nvPr/>
          </p:nvSpPr>
          <p:spPr bwMode="auto">
            <a:xfrm flipH="1">
              <a:off x="1968" y="2186"/>
              <a:ext cx="48" cy="48"/>
            </a:xfrm>
            <a:prstGeom prst="ellipse">
              <a:avLst/>
            </a:prstGeom>
            <a:solidFill>
              <a:srgbClr val="FF66FF"/>
            </a:solidFill>
            <a:ln w="9525">
              <a:solidFill>
                <a:srgbClr val="FF66FF"/>
              </a:solidFill>
              <a:round/>
              <a:headEnd/>
              <a:tailEnd/>
            </a:ln>
          </p:spPr>
          <p:txBody>
            <a:bodyPr wrap="none" anchor="ctr"/>
            <a:lstStyle/>
            <a:p>
              <a:endParaRPr lang="tr-TR">
                <a:latin typeface="Calibri" pitchFamily="34" charset="0"/>
              </a:endParaRPr>
            </a:p>
          </p:txBody>
        </p:sp>
        <p:sp>
          <p:nvSpPr>
            <p:cNvPr id="14370" name="Text Box 14"/>
            <p:cNvSpPr txBox="1">
              <a:spLocks noChangeArrowheads="1"/>
            </p:cNvSpPr>
            <p:nvPr/>
          </p:nvSpPr>
          <p:spPr bwMode="auto">
            <a:xfrm>
              <a:off x="1968" y="2208"/>
              <a:ext cx="432" cy="250"/>
            </a:xfrm>
            <a:prstGeom prst="rect">
              <a:avLst/>
            </a:prstGeom>
            <a:noFill/>
            <a:ln w="9525">
              <a:noFill/>
              <a:miter lim="800000"/>
              <a:headEnd/>
              <a:tailEnd/>
            </a:ln>
          </p:spPr>
          <p:txBody>
            <a:bodyPr>
              <a:spAutoFit/>
            </a:bodyPr>
            <a:lstStyle/>
            <a:p>
              <a:pPr>
                <a:spcBef>
                  <a:spcPct val="50000"/>
                </a:spcBef>
              </a:pPr>
              <a:r>
                <a:rPr lang="tr-TR" sz="2000">
                  <a:solidFill>
                    <a:srgbClr val="FF66FF"/>
                  </a:solidFill>
                  <a:latin typeface="Calibri" pitchFamily="34" charset="0"/>
                </a:rPr>
                <a:t>(</a:t>
              </a:r>
              <a:r>
                <a:rPr lang="tr-TR" sz="2000" i="1">
                  <a:solidFill>
                    <a:srgbClr val="FF66FF"/>
                  </a:solidFill>
                  <a:latin typeface="Calibri" pitchFamily="34" charset="0"/>
                </a:rPr>
                <a:t>a</a:t>
              </a:r>
              <a:r>
                <a:rPr lang="tr-TR" sz="2000">
                  <a:solidFill>
                    <a:srgbClr val="FF66FF"/>
                  </a:solidFill>
                  <a:latin typeface="Calibri" pitchFamily="34" charset="0"/>
                </a:rPr>
                <a:t>,</a:t>
              </a:r>
              <a:r>
                <a:rPr lang="tr-TR" sz="2000" i="1">
                  <a:solidFill>
                    <a:srgbClr val="FF66FF"/>
                  </a:solidFill>
                  <a:latin typeface="Calibri" pitchFamily="34" charset="0"/>
                </a:rPr>
                <a:t>b</a:t>
              </a:r>
              <a:r>
                <a:rPr lang="tr-TR" sz="2000">
                  <a:solidFill>
                    <a:srgbClr val="FF66FF"/>
                  </a:solidFill>
                  <a:latin typeface="Calibri" pitchFamily="34" charset="0"/>
                </a:rPr>
                <a:t>)</a:t>
              </a:r>
              <a:endParaRPr lang="en-AU">
                <a:solidFill>
                  <a:srgbClr val="FF66FF"/>
                </a:solidFill>
                <a:latin typeface="Calibri" pitchFamily="34" charset="0"/>
              </a:endParaRPr>
            </a:p>
          </p:txBody>
        </p:sp>
      </p:grpSp>
      <p:grpSp>
        <p:nvGrpSpPr>
          <p:cNvPr id="5" name="Group 18"/>
          <p:cNvGrpSpPr>
            <a:grpSpLocks/>
          </p:cNvGrpSpPr>
          <p:nvPr/>
        </p:nvGrpSpPr>
        <p:grpSpPr bwMode="auto">
          <a:xfrm>
            <a:off x="5957888" y="1676400"/>
            <a:ext cx="838200" cy="396875"/>
            <a:chOff x="1968" y="1776"/>
            <a:chExt cx="469" cy="250"/>
          </a:xfrm>
        </p:grpSpPr>
        <p:sp>
          <p:nvSpPr>
            <p:cNvPr id="14367" name="Oval 19"/>
            <p:cNvSpPr>
              <a:spLocks noChangeArrowheads="1"/>
            </p:cNvSpPr>
            <p:nvPr/>
          </p:nvSpPr>
          <p:spPr bwMode="auto">
            <a:xfrm flipH="1" flipV="1">
              <a:off x="1968" y="1883"/>
              <a:ext cx="48" cy="48"/>
            </a:xfrm>
            <a:prstGeom prst="ellipse">
              <a:avLst/>
            </a:prstGeom>
            <a:solidFill>
              <a:srgbClr val="FF66FF"/>
            </a:solidFill>
            <a:ln w="9525">
              <a:solidFill>
                <a:srgbClr val="FF66FF"/>
              </a:solidFill>
              <a:round/>
              <a:headEnd/>
              <a:tailEnd/>
            </a:ln>
          </p:spPr>
          <p:txBody>
            <a:bodyPr wrap="none" anchor="ctr"/>
            <a:lstStyle/>
            <a:p>
              <a:endParaRPr lang="tr-TR">
                <a:latin typeface="Calibri" pitchFamily="34" charset="0"/>
              </a:endParaRPr>
            </a:p>
          </p:txBody>
        </p:sp>
        <p:sp>
          <p:nvSpPr>
            <p:cNvPr id="14368" name="Text Box 20"/>
            <p:cNvSpPr txBox="1">
              <a:spLocks noChangeArrowheads="1"/>
            </p:cNvSpPr>
            <p:nvPr/>
          </p:nvSpPr>
          <p:spPr bwMode="auto">
            <a:xfrm>
              <a:off x="2005" y="1776"/>
              <a:ext cx="432" cy="250"/>
            </a:xfrm>
            <a:prstGeom prst="rect">
              <a:avLst/>
            </a:prstGeom>
            <a:noFill/>
            <a:ln w="9525">
              <a:noFill/>
              <a:miter lim="800000"/>
              <a:headEnd/>
              <a:tailEnd/>
            </a:ln>
          </p:spPr>
          <p:txBody>
            <a:bodyPr>
              <a:spAutoFit/>
            </a:bodyPr>
            <a:lstStyle/>
            <a:p>
              <a:pPr>
                <a:spcBef>
                  <a:spcPct val="50000"/>
                </a:spcBef>
              </a:pPr>
              <a:r>
                <a:rPr lang="tr-TR" sz="2000">
                  <a:solidFill>
                    <a:srgbClr val="FF66FF"/>
                  </a:solidFill>
                  <a:latin typeface="Calibri" pitchFamily="34" charset="0"/>
                </a:rPr>
                <a:t>(</a:t>
              </a:r>
              <a:r>
                <a:rPr lang="tr-TR" sz="2000" i="1">
                  <a:solidFill>
                    <a:srgbClr val="FF66FF"/>
                  </a:solidFill>
                  <a:latin typeface="Calibri" pitchFamily="34" charset="0"/>
                </a:rPr>
                <a:t>x ,y</a:t>
              </a:r>
              <a:r>
                <a:rPr lang="tr-TR" sz="2000">
                  <a:solidFill>
                    <a:srgbClr val="FF66FF"/>
                  </a:solidFill>
                  <a:latin typeface="Calibri" pitchFamily="34" charset="0"/>
                </a:rPr>
                <a:t>)</a:t>
              </a:r>
              <a:endParaRPr lang="en-AU">
                <a:solidFill>
                  <a:srgbClr val="FF66FF"/>
                </a:solidFill>
                <a:latin typeface="Calibri" pitchFamily="34" charset="0"/>
              </a:endParaRPr>
            </a:p>
          </p:txBody>
        </p:sp>
      </p:grpSp>
      <p:sp>
        <p:nvSpPr>
          <p:cNvPr id="18454" name="Line 22"/>
          <p:cNvSpPr>
            <a:spLocks noChangeShapeType="1"/>
          </p:cNvSpPr>
          <p:nvPr/>
        </p:nvSpPr>
        <p:spPr bwMode="auto">
          <a:xfrm flipV="1">
            <a:off x="4002088" y="2895600"/>
            <a:ext cx="0" cy="762000"/>
          </a:xfrm>
          <a:prstGeom prst="line">
            <a:avLst/>
          </a:prstGeom>
          <a:noFill/>
          <a:ln w="9525">
            <a:solidFill>
              <a:schemeClr val="tx1"/>
            </a:solidFill>
            <a:prstDash val="sysDot"/>
            <a:round/>
            <a:headEnd/>
            <a:tailEnd/>
          </a:ln>
        </p:spPr>
        <p:txBody>
          <a:bodyPr/>
          <a:lstStyle/>
          <a:p>
            <a:endParaRPr lang="tr-TR">
              <a:latin typeface="Calibri" pitchFamily="34" charset="0"/>
            </a:endParaRPr>
          </a:p>
        </p:txBody>
      </p:sp>
      <p:sp>
        <p:nvSpPr>
          <p:cNvPr id="18455" name="Line 23"/>
          <p:cNvSpPr>
            <a:spLocks noChangeShapeType="1"/>
          </p:cNvSpPr>
          <p:nvPr/>
        </p:nvSpPr>
        <p:spPr bwMode="auto">
          <a:xfrm flipH="1">
            <a:off x="3290888" y="2921000"/>
            <a:ext cx="685800" cy="0"/>
          </a:xfrm>
          <a:prstGeom prst="line">
            <a:avLst/>
          </a:prstGeom>
          <a:noFill/>
          <a:ln w="9525">
            <a:solidFill>
              <a:schemeClr val="tx1"/>
            </a:solidFill>
            <a:prstDash val="sysDot"/>
            <a:round/>
            <a:headEnd/>
            <a:tailEnd/>
          </a:ln>
        </p:spPr>
        <p:txBody>
          <a:bodyPr/>
          <a:lstStyle/>
          <a:p>
            <a:endParaRPr lang="tr-TR">
              <a:latin typeface="Calibri" pitchFamily="34" charset="0"/>
            </a:endParaRPr>
          </a:p>
        </p:txBody>
      </p:sp>
      <p:sp>
        <p:nvSpPr>
          <p:cNvPr id="18456" name="Line 24"/>
          <p:cNvSpPr>
            <a:spLocks noChangeShapeType="1"/>
          </p:cNvSpPr>
          <p:nvPr/>
        </p:nvSpPr>
        <p:spPr bwMode="auto">
          <a:xfrm flipV="1">
            <a:off x="5983288" y="1905000"/>
            <a:ext cx="0" cy="1752600"/>
          </a:xfrm>
          <a:prstGeom prst="line">
            <a:avLst/>
          </a:prstGeom>
          <a:noFill/>
          <a:ln w="9525">
            <a:solidFill>
              <a:schemeClr val="tx1"/>
            </a:solidFill>
            <a:prstDash val="sysDot"/>
            <a:round/>
            <a:headEnd/>
            <a:tailEnd/>
          </a:ln>
        </p:spPr>
        <p:txBody>
          <a:bodyPr/>
          <a:lstStyle/>
          <a:p>
            <a:endParaRPr lang="tr-TR">
              <a:latin typeface="Calibri" pitchFamily="34" charset="0"/>
            </a:endParaRPr>
          </a:p>
        </p:txBody>
      </p:sp>
      <p:sp>
        <p:nvSpPr>
          <p:cNvPr id="18457" name="Line 25"/>
          <p:cNvSpPr>
            <a:spLocks noChangeShapeType="1"/>
          </p:cNvSpPr>
          <p:nvPr/>
        </p:nvSpPr>
        <p:spPr bwMode="auto">
          <a:xfrm flipH="1">
            <a:off x="3290888" y="1905000"/>
            <a:ext cx="2667000" cy="0"/>
          </a:xfrm>
          <a:prstGeom prst="line">
            <a:avLst/>
          </a:prstGeom>
          <a:noFill/>
          <a:ln w="9525">
            <a:solidFill>
              <a:schemeClr val="tx1"/>
            </a:solidFill>
            <a:prstDash val="sysDot"/>
            <a:round/>
            <a:headEnd/>
            <a:tailEnd/>
          </a:ln>
        </p:spPr>
        <p:txBody>
          <a:bodyPr/>
          <a:lstStyle/>
          <a:p>
            <a:endParaRPr lang="tr-TR">
              <a:latin typeface="Calibri" pitchFamily="34" charset="0"/>
            </a:endParaRPr>
          </a:p>
        </p:txBody>
      </p:sp>
      <p:sp>
        <p:nvSpPr>
          <p:cNvPr id="18458" name="Line 26"/>
          <p:cNvSpPr>
            <a:spLocks noChangeShapeType="1"/>
          </p:cNvSpPr>
          <p:nvPr/>
        </p:nvSpPr>
        <p:spPr bwMode="auto">
          <a:xfrm flipV="1">
            <a:off x="4052888" y="1905000"/>
            <a:ext cx="1905000" cy="990600"/>
          </a:xfrm>
          <a:prstGeom prst="line">
            <a:avLst/>
          </a:prstGeom>
          <a:noFill/>
          <a:ln w="9525">
            <a:solidFill>
              <a:srgbClr val="FF66FF"/>
            </a:solidFill>
            <a:round/>
            <a:headEnd/>
            <a:tailEnd/>
          </a:ln>
        </p:spPr>
        <p:txBody>
          <a:bodyPr/>
          <a:lstStyle/>
          <a:p>
            <a:endParaRPr lang="tr-TR">
              <a:latin typeface="Calibri" pitchFamily="34" charset="0"/>
            </a:endParaRPr>
          </a:p>
        </p:txBody>
      </p:sp>
      <p:sp>
        <p:nvSpPr>
          <p:cNvPr id="18459" name="Line 27"/>
          <p:cNvSpPr>
            <a:spLocks noChangeShapeType="1"/>
          </p:cNvSpPr>
          <p:nvPr/>
        </p:nvSpPr>
        <p:spPr bwMode="auto">
          <a:xfrm flipV="1">
            <a:off x="4002088" y="2921000"/>
            <a:ext cx="1981200" cy="0"/>
          </a:xfrm>
          <a:prstGeom prst="line">
            <a:avLst/>
          </a:prstGeom>
          <a:noFill/>
          <a:ln w="9525">
            <a:solidFill>
              <a:srgbClr val="FF66FF"/>
            </a:solidFill>
            <a:round/>
            <a:headEnd/>
            <a:tailEnd/>
          </a:ln>
        </p:spPr>
        <p:txBody>
          <a:bodyPr/>
          <a:lstStyle/>
          <a:p>
            <a:endParaRPr lang="tr-TR">
              <a:latin typeface="Calibri" pitchFamily="34" charset="0"/>
            </a:endParaRPr>
          </a:p>
        </p:txBody>
      </p:sp>
      <p:sp>
        <p:nvSpPr>
          <p:cNvPr id="18460" name="Line 28"/>
          <p:cNvSpPr>
            <a:spLocks noChangeShapeType="1"/>
          </p:cNvSpPr>
          <p:nvPr/>
        </p:nvSpPr>
        <p:spPr bwMode="auto">
          <a:xfrm flipV="1">
            <a:off x="5983288" y="1905000"/>
            <a:ext cx="0" cy="990600"/>
          </a:xfrm>
          <a:prstGeom prst="line">
            <a:avLst/>
          </a:prstGeom>
          <a:noFill/>
          <a:ln w="9525">
            <a:solidFill>
              <a:srgbClr val="FF66FF"/>
            </a:solidFill>
            <a:round/>
            <a:headEnd/>
            <a:tailEnd/>
          </a:ln>
        </p:spPr>
        <p:txBody>
          <a:bodyPr/>
          <a:lstStyle/>
          <a:p>
            <a:endParaRPr lang="tr-TR">
              <a:latin typeface="Calibri" pitchFamily="34" charset="0"/>
            </a:endParaRPr>
          </a:p>
        </p:txBody>
      </p:sp>
      <p:grpSp>
        <p:nvGrpSpPr>
          <p:cNvPr id="6" name="Group 31"/>
          <p:cNvGrpSpPr>
            <a:grpSpLocks/>
          </p:cNvGrpSpPr>
          <p:nvPr/>
        </p:nvGrpSpPr>
        <p:grpSpPr bwMode="auto">
          <a:xfrm>
            <a:off x="2071688" y="1981200"/>
            <a:ext cx="2895600" cy="431800"/>
            <a:chOff x="2208" y="2208"/>
            <a:chExt cx="1824" cy="272"/>
          </a:xfrm>
        </p:grpSpPr>
        <p:sp>
          <p:nvSpPr>
            <p:cNvPr id="14365" name="Text Box 29"/>
            <p:cNvSpPr txBox="1">
              <a:spLocks noChangeArrowheads="1"/>
            </p:cNvSpPr>
            <p:nvPr/>
          </p:nvSpPr>
          <p:spPr bwMode="auto">
            <a:xfrm>
              <a:off x="2208" y="2208"/>
              <a:ext cx="288" cy="256"/>
            </a:xfrm>
            <a:prstGeom prst="rect">
              <a:avLst/>
            </a:prstGeom>
            <a:noFill/>
            <a:ln w="9525">
              <a:solidFill>
                <a:schemeClr val="accent1"/>
              </a:solidFill>
              <a:miter lim="800000"/>
              <a:headEnd/>
              <a:tailEnd/>
            </a:ln>
          </p:spPr>
          <p:txBody>
            <a:bodyPr>
              <a:spAutoFit/>
            </a:bodyPr>
            <a:lstStyle/>
            <a:p>
              <a:pPr>
                <a:spcBef>
                  <a:spcPct val="50000"/>
                </a:spcBef>
              </a:pPr>
              <a:r>
                <a:rPr lang="tr-TR" sz="2000" i="1">
                  <a:latin typeface="Calibri" pitchFamily="34" charset="0"/>
                </a:rPr>
                <a:t>d</a:t>
              </a:r>
            </a:p>
          </p:txBody>
        </p:sp>
        <p:sp>
          <p:nvSpPr>
            <p:cNvPr id="14366" name="Freeform 30"/>
            <p:cNvSpPr>
              <a:spLocks/>
            </p:cNvSpPr>
            <p:nvPr/>
          </p:nvSpPr>
          <p:spPr bwMode="auto">
            <a:xfrm>
              <a:off x="2496" y="2304"/>
              <a:ext cx="1536" cy="176"/>
            </a:xfrm>
            <a:custGeom>
              <a:avLst/>
              <a:gdLst>
                <a:gd name="T0" fmla="*/ 0 w 1536"/>
                <a:gd name="T1" fmla="*/ 0 h 176"/>
                <a:gd name="T2" fmla="*/ 880 w 1536"/>
                <a:gd name="T3" fmla="*/ 16 h 176"/>
                <a:gd name="T4" fmla="*/ 1536 w 1536"/>
                <a:gd name="T5" fmla="*/ 176 h 176"/>
                <a:gd name="T6" fmla="*/ 0 60000 65536"/>
                <a:gd name="T7" fmla="*/ 0 60000 65536"/>
                <a:gd name="T8" fmla="*/ 0 60000 65536"/>
                <a:gd name="T9" fmla="*/ 0 w 1536"/>
                <a:gd name="T10" fmla="*/ 0 h 176"/>
                <a:gd name="T11" fmla="*/ 1536 w 1536"/>
                <a:gd name="T12" fmla="*/ 176 h 176"/>
              </a:gdLst>
              <a:ahLst/>
              <a:cxnLst>
                <a:cxn ang="T6">
                  <a:pos x="T0" y="T1"/>
                </a:cxn>
                <a:cxn ang="T7">
                  <a:pos x="T2" y="T3"/>
                </a:cxn>
                <a:cxn ang="T8">
                  <a:pos x="T4" y="T5"/>
                </a:cxn>
              </a:cxnLst>
              <a:rect l="T9" t="T10" r="T11" b="T12"/>
              <a:pathLst>
                <a:path w="1536" h="176">
                  <a:moveTo>
                    <a:pt x="0" y="0"/>
                  </a:moveTo>
                  <a:lnTo>
                    <a:pt x="880" y="16"/>
                  </a:lnTo>
                  <a:lnTo>
                    <a:pt x="1536" y="176"/>
                  </a:lnTo>
                </a:path>
              </a:pathLst>
            </a:custGeom>
            <a:noFill/>
            <a:ln w="9525">
              <a:solidFill>
                <a:schemeClr val="accent1"/>
              </a:solidFill>
              <a:round/>
              <a:headEnd/>
              <a:tailEnd type="triangle" w="med" len="med"/>
            </a:ln>
          </p:spPr>
          <p:txBody>
            <a:bodyPr/>
            <a:lstStyle/>
            <a:p>
              <a:endParaRPr lang="tr-TR">
                <a:latin typeface="Calibri" pitchFamily="34" charset="0"/>
              </a:endParaRPr>
            </a:p>
          </p:txBody>
        </p:sp>
      </p:grpSp>
      <p:grpSp>
        <p:nvGrpSpPr>
          <p:cNvPr id="7" name="Group 34"/>
          <p:cNvGrpSpPr>
            <a:grpSpLocks/>
          </p:cNvGrpSpPr>
          <p:nvPr/>
        </p:nvGrpSpPr>
        <p:grpSpPr bwMode="auto">
          <a:xfrm>
            <a:off x="4941888" y="2946400"/>
            <a:ext cx="1549400" cy="1651000"/>
            <a:chOff x="4016" y="2816"/>
            <a:chExt cx="976" cy="1040"/>
          </a:xfrm>
        </p:grpSpPr>
        <p:sp>
          <p:nvSpPr>
            <p:cNvPr id="14363" name="Text Box 32"/>
            <p:cNvSpPr txBox="1">
              <a:spLocks noChangeArrowheads="1"/>
            </p:cNvSpPr>
            <p:nvPr/>
          </p:nvSpPr>
          <p:spPr bwMode="auto">
            <a:xfrm>
              <a:off x="4512" y="3600"/>
              <a:ext cx="480" cy="256"/>
            </a:xfrm>
            <a:prstGeom prst="rect">
              <a:avLst/>
            </a:prstGeom>
            <a:noFill/>
            <a:ln w="9525">
              <a:solidFill>
                <a:schemeClr val="accent1"/>
              </a:solidFill>
              <a:miter lim="800000"/>
              <a:headEnd/>
              <a:tailEnd/>
            </a:ln>
          </p:spPr>
          <p:txBody>
            <a:bodyPr>
              <a:spAutoFit/>
            </a:bodyPr>
            <a:lstStyle/>
            <a:p>
              <a:pPr>
                <a:spcBef>
                  <a:spcPct val="50000"/>
                </a:spcBef>
              </a:pPr>
              <a:r>
                <a:rPr lang="tr-TR" sz="2000" i="1">
                  <a:latin typeface="Calibri" pitchFamily="34" charset="0"/>
                </a:rPr>
                <a:t>x - a</a:t>
              </a:r>
            </a:p>
          </p:txBody>
        </p:sp>
        <p:sp>
          <p:nvSpPr>
            <p:cNvPr id="14364" name="Freeform 33"/>
            <p:cNvSpPr>
              <a:spLocks/>
            </p:cNvSpPr>
            <p:nvPr/>
          </p:nvSpPr>
          <p:spPr bwMode="auto">
            <a:xfrm>
              <a:off x="4016" y="2816"/>
              <a:ext cx="736" cy="784"/>
            </a:xfrm>
            <a:custGeom>
              <a:avLst/>
              <a:gdLst>
                <a:gd name="T0" fmla="*/ 736 w 736"/>
                <a:gd name="T1" fmla="*/ 784 h 784"/>
                <a:gd name="T2" fmla="*/ 272 w 736"/>
                <a:gd name="T3" fmla="*/ 416 h 784"/>
                <a:gd name="T4" fmla="*/ 0 w 736"/>
                <a:gd name="T5" fmla="*/ 0 h 784"/>
                <a:gd name="T6" fmla="*/ 0 60000 65536"/>
                <a:gd name="T7" fmla="*/ 0 60000 65536"/>
                <a:gd name="T8" fmla="*/ 0 60000 65536"/>
                <a:gd name="T9" fmla="*/ 0 w 736"/>
                <a:gd name="T10" fmla="*/ 0 h 784"/>
                <a:gd name="T11" fmla="*/ 736 w 736"/>
                <a:gd name="T12" fmla="*/ 784 h 784"/>
              </a:gdLst>
              <a:ahLst/>
              <a:cxnLst>
                <a:cxn ang="T6">
                  <a:pos x="T0" y="T1"/>
                </a:cxn>
                <a:cxn ang="T7">
                  <a:pos x="T2" y="T3"/>
                </a:cxn>
                <a:cxn ang="T8">
                  <a:pos x="T4" y="T5"/>
                </a:cxn>
              </a:cxnLst>
              <a:rect l="T9" t="T10" r="T11" b="T12"/>
              <a:pathLst>
                <a:path w="736" h="784">
                  <a:moveTo>
                    <a:pt x="736" y="784"/>
                  </a:moveTo>
                  <a:lnTo>
                    <a:pt x="272" y="416"/>
                  </a:lnTo>
                  <a:lnTo>
                    <a:pt x="0" y="0"/>
                  </a:lnTo>
                </a:path>
              </a:pathLst>
            </a:custGeom>
            <a:noFill/>
            <a:ln w="9525">
              <a:solidFill>
                <a:schemeClr val="accent1"/>
              </a:solidFill>
              <a:round/>
              <a:headEnd/>
              <a:tailEnd type="triangle" w="med" len="med"/>
            </a:ln>
          </p:spPr>
          <p:txBody>
            <a:bodyPr/>
            <a:lstStyle/>
            <a:p>
              <a:endParaRPr lang="tr-TR">
                <a:latin typeface="Calibri" pitchFamily="34" charset="0"/>
              </a:endParaRPr>
            </a:p>
          </p:txBody>
        </p:sp>
      </p:grpSp>
      <p:grpSp>
        <p:nvGrpSpPr>
          <p:cNvPr id="8" name="Group 37"/>
          <p:cNvGrpSpPr>
            <a:grpSpLocks/>
          </p:cNvGrpSpPr>
          <p:nvPr/>
        </p:nvGrpSpPr>
        <p:grpSpPr bwMode="auto">
          <a:xfrm>
            <a:off x="6034088" y="2260600"/>
            <a:ext cx="1371600" cy="736600"/>
            <a:chOff x="4704" y="2384"/>
            <a:chExt cx="864" cy="464"/>
          </a:xfrm>
        </p:grpSpPr>
        <p:sp>
          <p:nvSpPr>
            <p:cNvPr id="14361" name="Text Box 35"/>
            <p:cNvSpPr txBox="1">
              <a:spLocks noChangeArrowheads="1"/>
            </p:cNvSpPr>
            <p:nvPr/>
          </p:nvSpPr>
          <p:spPr bwMode="auto">
            <a:xfrm>
              <a:off x="5136" y="2592"/>
              <a:ext cx="432" cy="256"/>
            </a:xfrm>
            <a:prstGeom prst="rect">
              <a:avLst/>
            </a:prstGeom>
            <a:noFill/>
            <a:ln w="9525">
              <a:solidFill>
                <a:schemeClr val="accent1"/>
              </a:solidFill>
              <a:miter lim="800000"/>
              <a:headEnd/>
              <a:tailEnd/>
            </a:ln>
          </p:spPr>
          <p:txBody>
            <a:bodyPr>
              <a:spAutoFit/>
            </a:bodyPr>
            <a:lstStyle/>
            <a:p>
              <a:pPr>
                <a:spcBef>
                  <a:spcPct val="50000"/>
                </a:spcBef>
              </a:pPr>
              <a:r>
                <a:rPr lang="tr-TR" sz="2000" i="1">
                  <a:latin typeface="Calibri" pitchFamily="34" charset="0"/>
                </a:rPr>
                <a:t>y - b</a:t>
              </a:r>
            </a:p>
          </p:txBody>
        </p:sp>
        <p:sp>
          <p:nvSpPr>
            <p:cNvPr id="14362" name="Freeform 36"/>
            <p:cNvSpPr>
              <a:spLocks/>
            </p:cNvSpPr>
            <p:nvPr/>
          </p:nvSpPr>
          <p:spPr bwMode="auto">
            <a:xfrm>
              <a:off x="4704" y="2384"/>
              <a:ext cx="672" cy="208"/>
            </a:xfrm>
            <a:custGeom>
              <a:avLst/>
              <a:gdLst>
                <a:gd name="T0" fmla="*/ 672 w 672"/>
                <a:gd name="T1" fmla="*/ 208 h 208"/>
                <a:gd name="T2" fmla="*/ 416 w 672"/>
                <a:gd name="T3" fmla="*/ 64 h 208"/>
                <a:gd name="T4" fmla="*/ 0 w 672"/>
                <a:gd name="T5" fmla="*/ 0 h 208"/>
                <a:gd name="T6" fmla="*/ 0 60000 65536"/>
                <a:gd name="T7" fmla="*/ 0 60000 65536"/>
                <a:gd name="T8" fmla="*/ 0 60000 65536"/>
                <a:gd name="T9" fmla="*/ 0 w 672"/>
                <a:gd name="T10" fmla="*/ 0 h 208"/>
                <a:gd name="T11" fmla="*/ 672 w 672"/>
                <a:gd name="T12" fmla="*/ 208 h 208"/>
              </a:gdLst>
              <a:ahLst/>
              <a:cxnLst>
                <a:cxn ang="T6">
                  <a:pos x="T0" y="T1"/>
                </a:cxn>
                <a:cxn ang="T7">
                  <a:pos x="T2" y="T3"/>
                </a:cxn>
                <a:cxn ang="T8">
                  <a:pos x="T4" y="T5"/>
                </a:cxn>
              </a:cxnLst>
              <a:rect l="T9" t="T10" r="T11" b="T12"/>
              <a:pathLst>
                <a:path w="672" h="208">
                  <a:moveTo>
                    <a:pt x="672" y="208"/>
                  </a:moveTo>
                  <a:lnTo>
                    <a:pt x="416" y="64"/>
                  </a:lnTo>
                  <a:lnTo>
                    <a:pt x="0" y="0"/>
                  </a:lnTo>
                </a:path>
              </a:pathLst>
            </a:custGeom>
            <a:noFill/>
            <a:ln w="9525">
              <a:solidFill>
                <a:schemeClr val="accent1"/>
              </a:solidFill>
              <a:round/>
              <a:headEnd/>
              <a:tailEnd type="triangle" w="med" len="med"/>
            </a:ln>
          </p:spPr>
          <p:txBody>
            <a:bodyPr/>
            <a:lstStyle/>
            <a:p>
              <a:endParaRPr lang="tr-TR">
                <a:latin typeface="Calibri" pitchFamily="34" charset="0"/>
              </a:endParaRPr>
            </a:p>
          </p:txBody>
        </p:sp>
      </p:grpSp>
      <p:sp>
        <p:nvSpPr>
          <p:cNvPr id="18470" name="Text Box 38"/>
          <p:cNvSpPr txBox="1">
            <a:spLocks noChangeArrowheads="1"/>
          </p:cNvSpPr>
          <p:nvPr/>
        </p:nvSpPr>
        <p:spPr bwMode="auto">
          <a:xfrm>
            <a:off x="3900488" y="3581400"/>
            <a:ext cx="381000" cy="396875"/>
          </a:xfrm>
          <a:prstGeom prst="rect">
            <a:avLst/>
          </a:prstGeom>
          <a:noFill/>
          <a:ln w="9525">
            <a:noFill/>
            <a:miter lim="800000"/>
            <a:headEnd/>
            <a:tailEnd/>
          </a:ln>
        </p:spPr>
        <p:txBody>
          <a:bodyPr>
            <a:spAutoFit/>
          </a:bodyPr>
          <a:lstStyle/>
          <a:p>
            <a:pPr>
              <a:spcBef>
                <a:spcPct val="50000"/>
              </a:spcBef>
            </a:pPr>
            <a:r>
              <a:rPr lang="tr-TR" sz="2000" i="1">
                <a:latin typeface="Calibri" pitchFamily="34" charset="0"/>
              </a:rPr>
              <a:t>a</a:t>
            </a:r>
          </a:p>
        </p:txBody>
      </p:sp>
      <p:sp>
        <p:nvSpPr>
          <p:cNvPr id="18471" name="Text Box 39"/>
          <p:cNvSpPr txBox="1">
            <a:spLocks noChangeArrowheads="1"/>
          </p:cNvSpPr>
          <p:nvPr/>
        </p:nvSpPr>
        <p:spPr bwMode="auto">
          <a:xfrm>
            <a:off x="2909888" y="2667000"/>
            <a:ext cx="381000" cy="396875"/>
          </a:xfrm>
          <a:prstGeom prst="rect">
            <a:avLst/>
          </a:prstGeom>
          <a:noFill/>
          <a:ln w="9525">
            <a:noFill/>
            <a:miter lim="800000"/>
            <a:headEnd/>
            <a:tailEnd/>
          </a:ln>
        </p:spPr>
        <p:txBody>
          <a:bodyPr>
            <a:spAutoFit/>
          </a:bodyPr>
          <a:lstStyle/>
          <a:p>
            <a:pPr>
              <a:spcBef>
                <a:spcPct val="50000"/>
              </a:spcBef>
            </a:pPr>
            <a:r>
              <a:rPr lang="tr-TR" sz="2000" i="1">
                <a:latin typeface="Calibri" pitchFamily="34" charset="0"/>
              </a:rPr>
              <a:t>b</a:t>
            </a:r>
          </a:p>
        </p:txBody>
      </p:sp>
      <p:sp>
        <p:nvSpPr>
          <p:cNvPr id="18472" name="Text Box 40"/>
          <p:cNvSpPr txBox="1">
            <a:spLocks noChangeArrowheads="1"/>
          </p:cNvSpPr>
          <p:nvPr/>
        </p:nvSpPr>
        <p:spPr bwMode="auto">
          <a:xfrm>
            <a:off x="5957888" y="3616325"/>
            <a:ext cx="381000" cy="396875"/>
          </a:xfrm>
          <a:prstGeom prst="rect">
            <a:avLst/>
          </a:prstGeom>
          <a:noFill/>
          <a:ln w="9525">
            <a:noFill/>
            <a:miter lim="800000"/>
            <a:headEnd/>
            <a:tailEnd/>
          </a:ln>
        </p:spPr>
        <p:txBody>
          <a:bodyPr>
            <a:spAutoFit/>
          </a:bodyPr>
          <a:lstStyle/>
          <a:p>
            <a:pPr>
              <a:spcBef>
                <a:spcPct val="50000"/>
              </a:spcBef>
            </a:pPr>
            <a:r>
              <a:rPr lang="tr-TR" sz="2000" i="1">
                <a:latin typeface="Calibri" pitchFamily="34" charset="0"/>
              </a:rPr>
              <a:t>x</a:t>
            </a:r>
          </a:p>
        </p:txBody>
      </p:sp>
      <p:sp>
        <p:nvSpPr>
          <p:cNvPr id="18473" name="Text Box 41"/>
          <p:cNvSpPr txBox="1">
            <a:spLocks noChangeArrowheads="1"/>
          </p:cNvSpPr>
          <p:nvPr/>
        </p:nvSpPr>
        <p:spPr bwMode="auto">
          <a:xfrm>
            <a:off x="2909888" y="1676400"/>
            <a:ext cx="381000" cy="396875"/>
          </a:xfrm>
          <a:prstGeom prst="rect">
            <a:avLst/>
          </a:prstGeom>
          <a:noFill/>
          <a:ln w="9525">
            <a:noFill/>
            <a:miter lim="800000"/>
            <a:headEnd/>
            <a:tailEnd/>
          </a:ln>
        </p:spPr>
        <p:txBody>
          <a:bodyPr>
            <a:spAutoFit/>
          </a:bodyPr>
          <a:lstStyle/>
          <a:p>
            <a:pPr>
              <a:spcBef>
                <a:spcPct val="50000"/>
              </a:spcBef>
            </a:pPr>
            <a:r>
              <a:rPr lang="tr-TR" sz="2000" i="1">
                <a:latin typeface="Calibri" pitchFamily="34" charset="0"/>
              </a:rPr>
              <a:t>y</a:t>
            </a:r>
          </a:p>
        </p:txBody>
      </p:sp>
      <p:sp>
        <p:nvSpPr>
          <p:cNvPr id="18477" name="Freeform 45"/>
          <p:cNvSpPr>
            <a:spLocks/>
          </p:cNvSpPr>
          <p:nvPr/>
        </p:nvSpPr>
        <p:spPr bwMode="auto">
          <a:xfrm>
            <a:off x="4027488" y="1930400"/>
            <a:ext cx="1955800" cy="990600"/>
          </a:xfrm>
          <a:custGeom>
            <a:avLst/>
            <a:gdLst>
              <a:gd name="T0" fmla="*/ 2147483647 w 1232"/>
              <a:gd name="T1" fmla="*/ 0 h 624"/>
              <a:gd name="T2" fmla="*/ 0 w 1232"/>
              <a:gd name="T3" fmla="*/ 2147483647 h 624"/>
              <a:gd name="T4" fmla="*/ 2147483647 w 1232"/>
              <a:gd name="T5" fmla="*/ 2147483647 h 624"/>
              <a:gd name="T6" fmla="*/ 2147483647 w 1232"/>
              <a:gd name="T7" fmla="*/ 0 h 624"/>
              <a:gd name="T8" fmla="*/ 0 60000 65536"/>
              <a:gd name="T9" fmla="*/ 0 60000 65536"/>
              <a:gd name="T10" fmla="*/ 0 60000 65536"/>
              <a:gd name="T11" fmla="*/ 0 60000 65536"/>
              <a:gd name="T12" fmla="*/ 0 w 1232"/>
              <a:gd name="T13" fmla="*/ 0 h 624"/>
              <a:gd name="T14" fmla="*/ 1232 w 1232"/>
              <a:gd name="T15" fmla="*/ 624 h 624"/>
            </a:gdLst>
            <a:ahLst/>
            <a:cxnLst>
              <a:cxn ang="T8">
                <a:pos x="T0" y="T1"/>
              </a:cxn>
              <a:cxn ang="T9">
                <a:pos x="T2" y="T3"/>
              </a:cxn>
              <a:cxn ang="T10">
                <a:pos x="T4" y="T5"/>
              </a:cxn>
              <a:cxn ang="T11">
                <a:pos x="T6" y="T7"/>
              </a:cxn>
            </a:cxnLst>
            <a:rect l="T12" t="T13" r="T14" b="T15"/>
            <a:pathLst>
              <a:path w="1232" h="624">
                <a:moveTo>
                  <a:pt x="1216" y="0"/>
                </a:moveTo>
                <a:lnTo>
                  <a:pt x="0" y="624"/>
                </a:lnTo>
                <a:lnTo>
                  <a:pt x="1232" y="624"/>
                </a:lnTo>
                <a:lnTo>
                  <a:pt x="1216" y="0"/>
                </a:lnTo>
                <a:close/>
              </a:path>
            </a:pathLst>
          </a:custGeom>
          <a:solidFill>
            <a:srgbClr val="FFFF99"/>
          </a:solidFill>
          <a:ln w="9525">
            <a:noFill/>
            <a:round/>
            <a:headEnd/>
            <a:tailEnd/>
          </a:ln>
        </p:spPr>
        <p:txBody>
          <a:bodyPr/>
          <a:lstStyle/>
          <a:p>
            <a:endParaRPr lang="tr-TR">
              <a:latin typeface="Calibri" pitchFamily="34" charset="0"/>
            </a:endParaRPr>
          </a:p>
        </p:txBody>
      </p:sp>
      <p:graphicFrame>
        <p:nvGraphicFramePr>
          <p:cNvPr id="36866" name="Object 2"/>
          <p:cNvGraphicFramePr>
            <a:graphicFrameLocks noChangeAspect="1"/>
          </p:cNvGraphicFramePr>
          <p:nvPr/>
        </p:nvGraphicFramePr>
        <p:xfrm>
          <a:off x="280988" y="4335463"/>
          <a:ext cx="2479675" cy="434975"/>
        </p:xfrm>
        <a:graphic>
          <a:graphicData uri="http://schemas.openxmlformats.org/presentationml/2006/ole">
            <mc:AlternateContent xmlns:mc="http://schemas.openxmlformats.org/markup-compatibility/2006">
              <mc:Choice xmlns:v="urn:schemas-microsoft-com:vml" Requires="v">
                <p:oleObj spid="_x0000_s14350" name="Denklem" r:id="rId3" imgW="1307880" imgH="228600" progId="Equation.3">
                  <p:embed/>
                </p:oleObj>
              </mc:Choice>
              <mc:Fallback>
                <p:oleObj name="Denklem" r:id="rId3" imgW="1307880" imgH="228600" progId="Equation.3">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0988" y="4335463"/>
                        <a:ext cx="2479675" cy="434975"/>
                      </a:xfrm>
                      <a:prstGeom prst="rect">
                        <a:avLst/>
                      </a:prstGeom>
                      <a:solidFill>
                        <a:srgbClr val="FFFF99"/>
                      </a:solidFill>
                      <a:ln w="9525">
                        <a:solidFill>
                          <a:srgbClr val="FF66FF"/>
                        </a:solidFill>
                        <a:miter lim="800000"/>
                        <a:headEnd/>
                        <a:tailEnd/>
                      </a:ln>
                    </p:spPr>
                  </p:pic>
                </p:oleObj>
              </mc:Fallback>
            </mc:AlternateContent>
          </a:graphicData>
        </a:graphic>
      </p:graphicFrame>
      <p:graphicFrame>
        <p:nvGraphicFramePr>
          <p:cNvPr id="36867" name="Object 3"/>
          <p:cNvGraphicFramePr>
            <a:graphicFrameLocks noChangeAspect="1"/>
          </p:cNvGraphicFramePr>
          <p:nvPr/>
        </p:nvGraphicFramePr>
        <p:xfrm>
          <a:off x="255588" y="4973638"/>
          <a:ext cx="2649537" cy="479425"/>
        </p:xfrm>
        <a:graphic>
          <a:graphicData uri="http://schemas.openxmlformats.org/presentationml/2006/ole">
            <mc:AlternateContent xmlns:mc="http://schemas.openxmlformats.org/markup-compatibility/2006">
              <mc:Choice xmlns:v="urn:schemas-microsoft-com:vml" Requires="v">
                <p:oleObj spid="_x0000_s14351" name="Denklem" r:id="rId5" imgW="1371600" imgH="266400" progId="Equation.3">
                  <p:embed/>
                </p:oleObj>
              </mc:Choice>
              <mc:Fallback>
                <p:oleObj name="Denklem" r:id="rId5" imgW="1371600" imgH="2664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5588" y="4973638"/>
                        <a:ext cx="2649537" cy="479425"/>
                      </a:xfrm>
                      <a:prstGeom prst="rect">
                        <a:avLst/>
                      </a:prstGeom>
                      <a:solidFill>
                        <a:srgbClr val="FFFF66"/>
                      </a:solidFill>
                      <a:ln w="9525">
                        <a:solidFill>
                          <a:srgbClr val="FF00FF"/>
                        </a:solidFill>
                        <a:miter lim="800000"/>
                        <a:headEnd/>
                        <a:tailEnd/>
                      </a:ln>
                    </p:spPr>
                  </p:pic>
                </p:oleObj>
              </mc:Fallback>
            </mc:AlternateContent>
          </a:graphicData>
        </a:graphic>
      </p:graphicFrame>
      <p:sp>
        <p:nvSpPr>
          <p:cNvPr id="18480" name="Text Box 48"/>
          <p:cNvSpPr txBox="1">
            <a:spLocks noChangeArrowheads="1"/>
          </p:cNvSpPr>
          <p:nvPr/>
        </p:nvSpPr>
        <p:spPr bwMode="auto">
          <a:xfrm>
            <a:off x="0" y="5708650"/>
            <a:ext cx="8001000" cy="366713"/>
          </a:xfrm>
          <a:prstGeom prst="rect">
            <a:avLst/>
          </a:prstGeom>
          <a:noFill/>
          <a:ln w="9525">
            <a:noFill/>
            <a:miter lim="800000"/>
            <a:headEnd/>
            <a:tailEnd/>
          </a:ln>
        </p:spPr>
        <p:txBody>
          <a:bodyPr>
            <a:spAutoFit/>
          </a:bodyPr>
          <a:lstStyle/>
          <a:p>
            <a:pPr>
              <a:spcBef>
                <a:spcPct val="50000"/>
              </a:spcBef>
            </a:pPr>
            <a:r>
              <a:rPr lang="tr-TR" sz="1800" b="1" dirty="0">
                <a:solidFill>
                  <a:srgbClr val="FF0000"/>
                </a:solidFill>
                <a:latin typeface="Calibri" pitchFamily="34" charset="0"/>
              </a:rPr>
              <a:t>Örnek.</a:t>
            </a:r>
            <a:r>
              <a:rPr lang="tr-TR" sz="1800" b="1" dirty="0">
                <a:solidFill>
                  <a:srgbClr val="0000FF"/>
                </a:solidFill>
                <a:latin typeface="Calibri" pitchFamily="34" charset="0"/>
              </a:rPr>
              <a:t> </a:t>
            </a:r>
            <a:r>
              <a:rPr lang="tr-TR" sz="1800" dirty="0">
                <a:latin typeface="Calibri" pitchFamily="34" charset="0"/>
              </a:rPr>
              <a:t>(1,-2)</a:t>
            </a:r>
            <a:r>
              <a:rPr lang="tr-TR" sz="1800" b="1" dirty="0">
                <a:solidFill>
                  <a:srgbClr val="0000FF"/>
                </a:solidFill>
                <a:latin typeface="Calibri" pitchFamily="34" charset="0"/>
              </a:rPr>
              <a:t>  ve  </a:t>
            </a:r>
            <a:r>
              <a:rPr lang="tr-TR" sz="1800" dirty="0">
                <a:latin typeface="Calibri" pitchFamily="34" charset="0"/>
              </a:rPr>
              <a:t>(5,1)</a:t>
            </a:r>
            <a:r>
              <a:rPr lang="tr-TR" sz="1800" b="1" dirty="0">
                <a:solidFill>
                  <a:srgbClr val="0000FF"/>
                </a:solidFill>
                <a:latin typeface="Calibri" pitchFamily="34" charset="0"/>
              </a:rPr>
              <a:t>  noktaları arasındaki uzaklık:</a:t>
            </a:r>
          </a:p>
        </p:txBody>
      </p:sp>
      <p:graphicFrame>
        <p:nvGraphicFramePr>
          <p:cNvPr id="36868" name="Object 4"/>
          <p:cNvGraphicFramePr>
            <a:graphicFrameLocks noChangeAspect="1"/>
          </p:cNvGraphicFramePr>
          <p:nvPr/>
        </p:nvGraphicFramePr>
        <p:xfrm>
          <a:off x="817563" y="6172200"/>
          <a:ext cx="5832475" cy="520700"/>
        </p:xfrm>
        <a:graphic>
          <a:graphicData uri="http://schemas.openxmlformats.org/presentationml/2006/ole">
            <mc:AlternateContent xmlns:mc="http://schemas.openxmlformats.org/markup-compatibility/2006">
              <mc:Choice xmlns:v="urn:schemas-microsoft-com:vml" Requires="v">
                <p:oleObj spid="_x0000_s14352" name="Denklem" r:id="rId7" imgW="2374560" imgH="266400" progId="Equation.3">
                  <p:embed/>
                </p:oleObj>
              </mc:Choice>
              <mc:Fallback>
                <p:oleObj name="Denklem" r:id="rId7" imgW="2374560" imgH="266400" progId="Equation.3">
                  <p:embed/>
                  <p:pic>
                    <p:nvPicPr>
                      <p:cNvPr id="0" name="Object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17563" y="6172200"/>
                        <a:ext cx="5832475" cy="520700"/>
                      </a:xfrm>
                      <a:prstGeom prst="rect">
                        <a:avLst/>
                      </a:prstGeom>
                      <a:noFill/>
                      <a:ln>
                        <a:noFill/>
                      </a:ln>
                      <a:extLst>
                        <a:ext uri="{909E8E84-426E-40DD-AFC4-6F175D3DCCD1}">
                          <a14:hiddenFill xmlns:a14="http://schemas.microsoft.com/office/drawing/2010/main">
                            <a:solidFill>
                              <a:srgbClr val="FFFF66"/>
                            </a:solidFill>
                          </a14:hiddenFill>
                        </a:ext>
                        <a:ext uri="{91240B29-F687-4F45-9708-019B960494DF}">
                          <a14:hiddenLine xmlns:a14="http://schemas.microsoft.com/office/drawing/2010/main" w="9525">
                            <a:solidFill>
                              <a:srgbClr val="FF00FF"/>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3" fill="hold" grpId="0" nodeType="clickEffect">
                                  <p:stCondLst>
                                    <p:cond delay="0"/>
                                  </p:stCondLst>
                                  <p:iterate type="wd">
                                    <p:tmPct val="100000"/>
                                  </p:iterate>
                                  <p:childTnLst>
                                    <p:set>
                                      <p:cBhvr>
                                        <p:cTn id="6" dur="1" fill="hold">
                                          <p:stCondLst>
                                            <p:cond delay="0"/>
                                          </p:stCondLst>
                                        </p:cTn>
                                        <p:tgtEl>
                                          <p:spTgt spid="18435"/>
                                        </p:tgtEl>
                                        <p:attrNameLst>
                                          <p:attrName>style.visibility</p:attrName>
                                        </p:attrNameLst>
                                      </p:cBhvr>
                                      <p:to>
                                        <p:strVal val="visible"/>
                                      </p:to>
                                    </p:set>
                                    <p:animEffect transition="in" filter="strips(upRight)">
                                      <p:cBhvr>
                                        <p:cTn id="7" dur="300"/>
                                        <p:tgtEl>
                                          <p:spTgt spid="18435"/>
                                        </p:tgtEl>
                                      </p:cBhvr>
                                    </p:animEffect>
                                  </p:childTnLst>
                                </p:cTn>
                              </p:par>
                            </p:childTnLst>
                          </p:cTn>
                        </p:par>
                      </p:childTnLst>
                    </p:cTn>
                  </p:par>
                  <p:par>
                    <p:cTn id="8" fill="hold">
                      <p:stCondLst>
                        <p:cond delay="indefinite"/>
                      </p:stCondLst>
                      <p:childTnLst>
                        <p:par>
                          <p:cTn id="9" fill="hold">
                            <p:stCondLst>
                              <p:cond delay="0"/>
                            </p:stCondLst>
                            <p:childTnLst>
                              <p:par>
                                <p:cTn id="10" presetID="23" presetClass="entr" presetSubtype="16"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p:cTn id="12" dur="500" fill="hold"/>
                                        <p:tgtEl>
                                          <p:spTgt spid="2"/>
                                        </p:tgtEl>
                                        <p:attrNameLst>
                                          <p:attrName>ppt_w</p:attrName>
                                        </p:attrNameLst>
                                      </p:cBhvr>
                                      <p:tavLst>
                                        <p:tav tm="0">
                                          <p:val>
                                            <p:fltVal val="0"/>
                                          </p:val>
                                        </p:tav>
                                        <p:tav tm="100000">
                                          <p:val>
                                            <p:strVal val="#ppt_w"/>
                                          </p:val>
                                        </p:tav>
                                      </p:tavLst>
                                    </p:anim>
                                    <p:anim calcmode="lin" valueType="num">
                                      <p:cBhvr>
                                        <p:cTn id="13"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499"/>
                                          </p:stCondLst>
                                        </p:cTn>
                                        <p:tgtEl>
                                          <p:spTgt spid="4"/>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499"/>
                                          </p:stCondLst>
                                        </p:cTn>
                                        <p:tgtEl>
                                          <p:spTgt spid="5"/>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22" presetClass="entr" presetSubtype="4" fill="hold" grpId="0" nodeType="clickEffect">
                                  <p:stCondLst>
                                    <p:cond delay="0"/>
                                  </p:stCondLst>
                                  <p:childTnLst>
                                    <p:set>
                                      <p:cBhvr>
                                        <p:cTn id="25" dur="1" fill="hold">
                                          <p:stCondLst>
                                            <p:cond delay="0"/>
                                          </p:stCondLst>
                                        </p:cTn>
                                        <p:tgtEl>
                                          <p:spTgt spid="18458"/>
                                        </p:tgtEl>
                                        <p:attrNameLst>
                                          <p:attrName>style.visibility</p:attrName>
                                        </p:attrNameLst>
                                      </p:cBhvr>
                                      <p:to>
                                        <p:strVal val="visible"/>
                                      </p:to>
                                    </p:set>
                                    <p:animEffect transition="in" filter="wipe(down)">
                                      <p:cBhvr>
                                        <p:cTn id="26" dur="500"/>
                                        <p:tgtEl>
                                          <p:spTgt spid="18458"/>
                                        </p:tgtEl>
                                      </p:cBhvr>
                                    </p:animEffect>
                                  </p:childTnLst>
                                </p:cTn>
                              </p:par>
                            </p:childTnLst>
                          </p:cTn>
                        </p:par>
                      </p:childTnLst>
                    </p:cTn>
                  </p:par>
                  <p:par>
                    <p:cTn id="27" fill="hold">
                      <p:stCondLst>
                        <p:cond delay="indefinite"/>
                      </p:stCondLst>
                      <p:childTnLst>
                        <p:par>
                          <p:cTn id="28" fill="hold">
                            <p:stCondLst>
                              <p:cond delay="0"/>
                            </p:stCondLst>
                            <p:childTnLst>
                              <p:par>
                                <p:cTn id="29" presetID="18" presetClass="entr" presetSubtype="6" fill="hold" nodeType="clickEffect">
                                  <p:stCondLst>
                                    <p:cond delay="0"/>
                                  </p:stCondLst>
                                  <p:childTnLst>
                                    <p:set>
                                      <p:cBhvr>
                                        <p:cTn id="30" dur="1" fill="hold">
                                          <p:stCondLst>
                                            <p:cond delay="0"/>
                                          </p:stCondLst>
                                        </p:cTn>
                                        <p:tgtEl>
                                          <p:spTgt spid="6"/>
                                        </p:tgtEl>
                                        <p:attrNameLst>
                                          <p:attrName>style.visibility</p:attrName>
                                        </p:attrNameLst>
                                      </p:cBhvr>
                                      <p:to>
                                        <p:strVal val="visible"/>
                                      </p:to>
                                    </p:set>
                                    <p:animEffect transition="in" filter="strips(downRight)">
                                      <p:cBhvr>
                                        <p:cTn id="31" dur="500"/>
                                        <p:tgtEl>
                                          <p:spTgt spid="6"/>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1" fill="hold" grpId="0" nodeType="clickEffect">
                                  <p:stCondLst>
                                    <p:cond delay="0"/>
                                  </p:stCondLst>
                                  <p:childTnLst>
                                    <p:set>
                                      <p:cBhvr>
                                        <p:cTn id="35" dur="1" fill="hold">
                                          <p:stCondLst>
                                            <p:cond delay="0"/>
                                          </p:stCondLst>
                                        </p:cTn>
                                        <p:tgtEl>
                                          <p:spTgt spid="18454"/>
                                        </p:tgtEl>
                                        <p:attrNameLst>
                                          <p:attrName>style.visibility</p:attrName>
                                        </p:attrNameLst>
                                      </p:cBhvr>
                                      <p:to>
                                        <p:strVal val="visible"/>
                                      </p:to>
                                    </p:set>
                                    <p:animEffect transition="in" filter="wipe(up)">
                                      <p:cBhvr>
                                        <p:cTn id="36" dur="500"/>
                                        <p:tgtEl>
                                          <p:spTgt spid="18454"/>
                                        </p:tgtEl>
                                      </p:cBhvr>
                                    </p:animEffec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499"/>
                                          </p:stCondLst>
                                        </p:cTn>
                                        <p:tgtEl>
                                          <p:spTgt spid="18470"/>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22" presetClass="entr" presetSubtype="2" fill="hold" grpId="0" nodeType="clickEffect">
                                  <p:stCondLst>
                                    <p:cond delay="0"/>
                                  </p:stCondLst>
                                  <p:childTnLst>
                                    <p:set>
                                      <p:cBhvr>
                                        <p:cTn id="44" dur="1" fill="hold">
                                          <p:stCondLst>
                                            <p:cond delay="0"/>
                                          </p:stCondLst>
                                        </p:cTn>
                                        <p:tgtEl>
                                          <p:spTgt spid="18455"/>
                                        </p:tgtEl>
                                        <p:attrNameLst>
                                          <p:attrName>style.visibility</p:attrName>
                                        </p:attrNameLst>
                                      </p:cBhvr>
                                      <p:to>
                                        <p:strVal val="visible"/>
                                      </p:to>
                                    </p:set>
                                    <p:animEffect transition="in" filter="wipe(right)">
                                      <p:cBhvr>
                                        <p:cTn id="45" dur="500"/>
                                        <p:tgtEl>
                                          <p:spTgt spid="18455"/>
                                        </p:tgtEl>
                                      </p:cBhvr>
                                    </p:animEffect>
                                  </p:childTnLst>
                                </p:cTn>
                              </p:par>
                            </p:childTnLst>
                          </p:cTn>
                        </p:par>
                      </p:childTnLst>
                    </p:cTn>
                  </p:par>
                  <p:par>
                    <p:cTn id="46" fill="hold">
                      <p:stCondLst>
                        <p:cond delay="indefinite"/>
                      </p:stCondLst>
                      <p:childTnLst>
                        <p:par>
                          <p:cTn id="47" fill="hold">
                            <p:stCondLst>
                              <p:cond delay="0"/>
                            </p:stCondLst>
                            <p:childTnLst>
                              <p:par>
                                <p:cTn id="48" presetID="1" presetClass="entr" presetSubtype="0" fill="hold" grpId="0" nodeType="clickEffect">
                                  <p:stCondLst>
                                    <p:cond delay="0"/>
                                  </p:stCondLst>
                                  <p:childTnLst>
                                    <p:set>
                                      <p:cBhvr>
                                        <p:cTn id="49" dur="1" fill="hold">
                                          <p:stCondLst>
                                            <p:cond delay="499"/>
                                          </p:stCondLst>
                                        </p:cTn>
                                        <p:tgtEl>
                                          <p:spTgt spid="18471"/>
                                        </p:tgtEl>
                                        <p:attrNameLst>
                                          <p:attrName>style.visibility</p:attrName>
                                        </p:attrNameLst>
                                      </p:cBhvr>
                                      <p:to>
                                        <p:strVal val="visible"/>
                                      </p:to>
                                    </p:set>
                                  </p:childTnLst>
                                </p:cTn>
                              </p:par>
                            </p:childTnLst>
                          </p:cTn>
                        </p:par>
                      </p:childTnLst>
                    </p:cTn>
                  </p:par>
                  <p:par>
                    <p:cTn id="50" fill="hold">
                      <p:stCondLst>
                        <p:cond delay="indefinite"/>
                      </p:stCondLst>
                      <p:childTnLst>
                        <p:par>
                          <p:cTn id="51" fill="hold">
                            <p:stCondLst>
                              <p:cond delay="0"/>
                            </p:stCondLst>
                            <p:childTnLst>
                              <p:par>
                                <p:cTn id="52" presetID="22" presetClass="entr" presetSubtype="1" fill="hold" grpId="0" nodeType="clickEffect">
                                  <p:stCondLst>
                                    <p:cond delay="0"/>
                                  </p:stCondLst>
                                  <p:childTnLst>
                                    <p:set>
                                      <p:cBhvr>
                                        <p:cTn id="53" dur="1" fill="hold">
                                          <p:stCondLst>
                                            <p:cond delay="0"/>
                                          </p:stCondLst>
                                        </p:cTn>
                                        <p:tgtEl>
                                          <p:spTgt spid="18456"/>
                                        </p:tgtEl>
                                        <p:attrNameLst>
                                          <p:attrName>style.visibility</p:attrName>
                                        </p:attrNameLst>
                                      </p:cBhvr>
                                      <p:to>
                                        <p:strVal val="visible"/>
                                      </p:to>
                                    </p:set>
                                    <p:animEffect transition="in" filter="wipe(up)">
                                      <p:cBhvr>
                                        <p:cTn id="54" dur="500"/>
                                        <p:tgtEl>
                                          <p:spTgt spid="18456"/>
                                        </p:tgtEl>
                                      </p:cBhvr>
                                    </p:animEffec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499"/>
                                          </p:stCondLst>
                                        </p:cTn>
                                        <p:tgtEl>
                                          <p:spTgt spid="18472"/>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22" presetClass="entr" presetSubtype="2" fill="hold" grpId="0" nodeType="clickEffect">
                                  <p:stCondLst>
                                    <p:cond delay="0"/>
                                  </p:stCondLst>
                                  <p:childTnLst>
                                    <p:set>
                                      <p:cBhvr>
                                        <p:cTn id="62" dur="1" fill="hold">
                                          <p:stCondLst>
                                            <p:cond delay="0"/>
                                          </p:stCondLst>
                                        </p:cTn>
                                        <p:tgtEl>
                                          <p:spTgt spid="18457"/>
                                        </p:tgtEl>
                                        <p:attrNameLst>
                                          <p:attrName>style.visibility</p:attrName>
                                        </p:attrNameLst>
                                      </p:cBhvr>
                                      <p:to>
                                        <p:strVal val="visible"/>
                                      </p:to>
                                    </p:set>
                                    <p:animEffect transition="in" filter="wipe(right)">
                                      <p:cBhvr>
                                        <p:cTn id="63" dur="500"/>
                                        <p:tgtEl>
                                          <p:spTgt spid="18457"/>
                                        </p:tgtEl>
                                      </p:cBhvr>
                                    </p:animEffect>
                                  </p:childTnLst>
                                </p:cTn>
                              </p:par>
                            </p:childTnLst>
                          </p:cTn>
                        </p:par>
                      </p:childTnLst>
                    </p:cTn>
                  </p:par>
                  <p:par>
                    <p:cTn id="64" fill="hold">
                      <p:stCondLst>
                        <p:cond delay="indefinite"/>
                      </p:stCondLst>
                      <p:childTnLst>
                        <p:par>
                          <p:cTn id="65" fill="hold">
                            <p:stCondLst>
                              <p:cond delay="0"/>
                            </p:stCondLst>
                            <p:childTnLst>
                              <p:par>
                                <p:cTn id="66" presetID="1" presetClass="entr" presetSubtype="0" fill="hold" grpId="0" nodeType="clickEffect">
                                  <p:stCondLst>
                                    <p:cond delay="0"/>
                                  </p:stCondLst>
                                  <p:childTnLst>
                                    <p:set>
                                      <p:cBhvr>
                                        <p:cTn id="67" dur="1" fill="hold">
                                          <p:stCondLst>
                                            <p:cond delay="499"/>
                                          </p:stCondLst>
                                        </p:cTn>
                                        <p:tgtEl>
                                          <p:spTgt spid="18473"/>
                                        </p:tgtEl>
                                        <p:attrNameLst>
                                          <p:attrName>style.visibility</p:attrName>
                                        </p:attrNameLst>
                                      </p:cBhvr>
                                      <p:to>
                                        <p:strVal val="visible"/>
                                      </p:to>
                                    </p:se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grpId="0" nodeType="clickEffect">
                                  <p:stCondLst>
                                    <p:cond delay="0"/>
                                  </p:stCondLst>
                                  <p:childTnLst>
                                    <p:set>
                                      <p:cBhvr>
                                        <p:cTn id="71" dur="1" fill="hold">
                                          <p:stCondLst>
                                            <p:cond delay="0"/>
                                          </p:stCondLst>
                                        </p:cTn>
                                        <p:tgtEl>
                                          <p:spTgt spid="18459"/>
                                        </p:tgtEl>
                                        <p:attrNameLst>
                                          <p:attrName>style.visibility</p:attrName>
                                        </p:attrNameLst>
                                      </p:cBhvr>
                                      <p:to>
                                        <p:strVal val="visible"/>
                                      </p:to>
                                    </p:set>
                                    <p:animEffect transition="in" filter="wipe(left)">
                                      <p:cBhvr>
                                        <p:cTn id="72" dur="500"/>
                                        <p:tgtEl>
                                          <p:spTgt spid="18459"/>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4" fill="hold" nodeType="clickEffect">
                                  <p:stCondLst>
                                    <p:cond delay="0"/>
                                  </p:stCondLst>
                                  <p:childTnLst>
                                    <p:set>
                                      <p:cBhvr>
                                        <p:cTn id="76" dur="1" fill="hold">
                                          <p:stCondLst>
                                            <p:cond delay="0"/>
                                          </p:stCondLst>
                                        </p:cTn>
                                        <p:tgtEl>
                                          <p:spTgt spid="7"/>
                                        </p:tgtEl>
                                        <p:attrNameLst>
                                          <p:attrName>style.visibility</p:attrName>
                                        </p:attrNameLst>
                                      </p:cBhvr>
                                      <p:to>
                                        <p:strVal val="visible"/>
                                      </p:to>
                                    </p:set>
                                    <p:animEffect transition="in" filter="wipe(down)">
                                      <p:cBhvr>
                                        <p:cTn id="77" dur="500"/>
                                        <p:tgtEl>
                                          <p:spTgt spid="7"/>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4" fill="hold" grpId="0" nodeType="clickEffect">
                                  <p:stCondLst>
                                    <p:cond delay="0"/>
                                  </p:stCondLst>
                                  <p:childTnLst>
                                    <p:set>
                                      <p:cBhvr>
                                        <p:cTn id="81" dur="1" fill="hold">
                                          <p:stCondLst>
                                            <p:cond delay="0"/>
                                          </p:stCondLst>
                                        </p:cTn>
                                        <p:tgtEl>
                                          <p:spTgt spid="18460"/>
                                        </p:tgtEl>
                                        <p:attrNameLst>
                                          <p:attrName>style.visibility</p:attrName>
                                        </p:attrNameLst>
                                      </p:cBhvr>
                                      <p:to>
                                        <p:strVal val="visible"/>
                                      </p:to>
                                    </p:set>
                                    <p:animEffect transition="in" filter="wipe(down)">
                                      <p:cBhvr>
                                        <p:cTn id="82" dur="500"/>
                                        <p:tgtEl>
                                          <p:spTgt spid="18460"/>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4" fill="hold" nodeType="clickEffect">
                                  <p:stCondLst>
                                    <p:cond delay="0"/>
                                  </p:stCondLst>
                                  <p:childTnLst>
                                    <p:set>
                                      <p:cBhvr>
                                        <p:cTn id="86" dur="1" fill="hold">
                                          <p:stCondLst>
                                            <p:cond delay="0"/>
                                          </p:stCondLst>
                                        </p:cTn>
                                        <p:tgtEl>
                                          <p:spTgt spid="8"/>
                                        </p:tgtEl>
                                        <p:attrNameLst>
                                          <p:attrName>style.visibility</p:attrName>
                                        </p:attrNameLst>
                                      </p:cBhvr>
                                      <p:to>
                                        <p:strVal val="visible"/>
                                      </p:to>
                                    </p:set>
                                    <p:animEffect transition="in" filter="wipe(down)">
                                      <p:cBhvr>
                                        <p:cTn id="87" dur="500"/>
                                        <p:tgtEl>
                                          <p:spTgt spid="8"/>
                                        </p:tgtEl>
                                      </p:cBhvr>
                                    </p:animEffect>
                                  </p:childTnLst>
                                </p:cTn>
                              </p:par>
                            </p:childTnLst>
                          </p:cTn>
                        </p:par>
                      </p:childTnLst>
                    </p:cTn>
                  </p:par>
                  <p:par>
                    <p:cTn id="88" fill="hold">
                      <p:stCondLst>
                        <p:cond delay="indefinite"/>
                      </p:stCondLst>
                      <p:childTnLst>
                        <p:par>
                          <p:cTn id="89" fill="hold">
                            <p:stCondLst>
                              <p:cond delay="0"/>
                            </p:stCondLst>
                            <p:childTnLst>
                              <p:par>
                                <p:cTn id="90" presetID="23" presetClass="entr" presetSubtype="16" fill="hold" grpId="0" nodeType="clickEffect">
                                  <p:stCondLst>
                                    <p:cond delay="0"/>
                                  </p:stCondLst>
                                  <p:childTnLst>
                                    <p:set>
                                      <p:cBhvr>
                                        <p:cTn id="91" dur="1" fill="hold">
                                          <p:stCondLst>
                                            <p:cond delay="0"/>
                                          </p:stCondLst>
                                        </p:cTn>
                                        <p:tgtEl>
                                          <p:spTgt spid="18477"/>
                                        </p:tgtEl>
                                        <p:attrNameLst>
                                          <p:attrName>style.visibility</p:attrName>
                                        </p:attrNameLst>
                                      </p:cBhvr>
                                      <p:to>
                                        <p:strVal val="visible"/>
                                      </p:to>
                                    </p:set>
                                    <p:anim calcmode="lin" valueType="num">
                                      <p:cBhvr>
                                        <p:cTn id="92" dur="500" fill="hold"/>
                                        <p:tgtEl>
                                          <p:spTgt spid="18477"/>
                                        </p:tgtEl>
                                        <p:attrNameLst>
                                          <p:attrName>ppt_w</p:attrName>
                                        </p:attrNameLst>
                                      </p:cBhvr>
                                      <p:tavLst>
                                        <p:tav tm="0">
                                          <p:val>
                                            <p:fltVal val="0"/>
                                          </p:val>
                                        </p:tav>
                                        <p:tav tm="100000">
                                          <p:val>
                                            <p:strVal val="#ppt_w"/>
                                          </p:val>
                                        </p:tav>
                                      </p:tavLst>
                                    </p:anim>
                                    <p:anim calcmode="lin" valueType="num">
                                      <p:cBhvr>
                                        <p:cTn id="93" dur="500" fill="hold"/>
                                        <p:tgtEl>
                                          <p:spTgt spid="18477"/>
                                        </p:tgtEl>
                                        <p:attrNameLst>
                                          <p:attrName>ppt_h</p:attrName>
                                        </p:attrNameLst>
                                      </p:cBhvr>
                                      <p:tavLst>
                                        <p:tav tm="0">
                                          <p:val>
                                            <p:fltVal val="0"/>
                                          </p:val>
                                        </p:tav>
                                        <p:tav tm="100000">
                                          <p:val>
                                            <p:strVal val="#ppt_h"/>
                                          </p:val>
                                        </p:tav>
                                      </p:tavLst>
                                    </p:anim>
                                  </p:childTnLst>
                                </p:cTn>
                              </p:par>
                            </p:childTnLst>
                          </p:cTn>
                        </p:par>
                      </p:childTnLst>
                    </p:cTn>
                  </p:par>
                  <p:par>
                    <p:cTn id="94" fill="hold">
                      <p:stCondLst>
                        <p:cond delay="indefinite"/>
                      </p:stCondLst>
                      <p:childTnLst>
                        <p:par>
                          <p:cTn id="95" fill="hold">
                            <p:stCondLst>
                              <p:cond delay="0"/>
                            </p:stCondLst>
                            <p:childTnLst>
                              <p:par>
                                <p:cTn id="96" presetID="16" presetClass="entr" presetSubtype="26" fill="hold" nodeType="clickEffect">
                                  <p:stCondLst>
                                    <p:cond delay="0"/>
                                  </p:stCondLst>
                                  <p:childTnLst>
                                    <p:set>
                                      <p:cBhvr>
                                        <p:cTn id="97" dur="1" fill="hold">
                                          <p:stCondLst>
                                            <p:cond delay="0"/>
                                          </p:stCondLst>
                                        </p:cTn>
                                        <p:tgtEl>
                                          <p:spTgt spid="36866"/>
                                        </p:tgtEl>
                                        <p:attrNameLst>
                                          <p:attrName>style.visibility</p:attrName>
                                        </p:attrNameLst>
                                      </p:cBhvr>
                                      <p:to>
                                        <p:strVal val="visible"/>
                                      </p:to>
                                    </p:set>
                                    <p:animEffect transition="in" filter="barn(inHorizontal)">
                                      <p:cBhvr>
                                        <p:cTn id="98" dur="500"/>
                                        <p:tgtEl>
                                          <p:spTgt spid="36866"/>
                                        </p:tgtEl>
                                      </p:cBhvr>
                                    </p:animEffect>
                                  </p:childTnLst>
                                </p:cTn>
                              </p:par>
                            </p:childTnLst>
                          </p:cTn>
                        </p:par>
                      </p:childTnLst>
                    </p:cTn>
                  </p:par>
                  <p:par>
                    <p:cTn id="99" fill="hold">
                      <p:stCondLst>
                        <p:cond delay="indefinite"/>
                      </p:stCondLst>
                      <p:childTnLst>
                        <p:par>
                          <p:cTn id="100" fill="hold">
                            <p:stCondLst>
                              <p:cond delay="0"/>
                            </p:stCondLst>
                            <p:childTnLst>
                              <p:par>
                                <p:cTn id="101" presetID="16" presetClass="entr" presetSubtype="26" fill="hold" nodeType="clickEffect">
                                  <p:stCondLst>
                                    <p:cond delay="0"/>
                                  </p:stCondLst>
                                  <p:childTnLst>
                                    <p:set>
                                      <p:cBhvr>
                                        <p:cTn id="102" dur="1" fill="hold">
                                          <p:stCondLst>
                                            <p:cond delay="0"/>
                                          </p:stCondLst>
                                        </p:cTn>
                                        <p:tgtEl>
                                          <p:spTgt spid="36867"/>
                                        </p:tgtEl>
                                        <p:attrNameLst>
                                          <p:attrName>style.visibility</p:attrName>
                                        </p:attrNameLst>
                                      </p:cBhvr>
                                      <p:to>
                                        <p:strVal val="visible"/>
                                      </p:to>
                                    </p:set>
                                    <p:animEffect transition="in" filter="barn(inHorizontal)">
                                      <p:cBhvr>
                                        <p:cTn id="103" dur="500"/>
                                        <p:tgtEl>
                                          <p:spTgt spid="36867"/>
                                        </p:tgtEl>
                                      </p:cBhvr>
                                    </p:animEffect>
                                  </p:childTnLst>
                                </p:cTn>
                              </p:par>
                            </p:childTnLst>
                          </p:cTn>
                        </p:par>
                      </p:childTnLst>
                    </p:cTn>
                  </p:par>
                  <p:par>
                    <p:cTn id="104" fill="hold">
                      <p:stCondLst>
                        <p:cond delay="indefinite"/>
                      </p:stCondLst>
                      <p:childTnLst>
                        <p:par>
                          <p:cTn id="105" fill="hold">
                            <p:stCondLst>
                              <p:cond delay="0"/>
                            </p:stCondLst>
                            <p:childTnLst>
                              <p:par>
                                <p:cTn id="106" presetID="18" presetClass="entr" presetSubtype="3" fill="hold" grpId="0" nodeType="clickEffect">
                                  <p:stCondLst>
                                    <p:cond delay="0"/>
                                  </p:stCondLst>
                                  <p:iterate type="wd">
                                    <p:tmPct val="100000"/>
                                  </p:iterate>
                                  <p:childTnLst>
                                    <p:set>
                                      <p:cBhvr>
                                        <p:cTn id="107" dur="1" fill="hold">
                                          <p:stCondLst>
                                            <p:cond delay="0"/>
                                          </p:stCondLst>
                                        </p:cTn>
                                        <p:tgtEl>
                                          <p:spTgt spid="18480"/>
                                        </p:tgtEl>
                                        <p:attrNameLst>
                                          <p:attrName>style.visibility</p:attrName>
                                        </p:attrNameLst>
                                      </p:cBhvr>
                                      <p:to>
                                        <p:strVal val="visible"/>
                                      </p:to>
                                    </p:set>
                                    <p:animEffect transition="in" filter="strips(upRight)">
                                      <p:cBhvr>
                                        <p:cTn id="108" dur="300"/>
                                        <p:tgtEl>
                                          <p:spTgt spid="18480"/>
                                        </p:tgtEl>
                                      </p:cBhvr>
                                    </p:animEffect>
                                  </p:childTnLst>
                                </p:cTn>
                              </p:par>
                            </p:childTnLst>
                          </p:cTn>
                        </p:par>
                      </p:childTnLst>
                    </p:cTn>
                  </p:par>
                  <p:par>
                    <p:cTn id="109" fill="hold">
                      <p:stCondLst>
                        <p:cond delay="indefinite"/>
                      </p:stCondLst>
                      <p:childTnLst>
                        <p:par>
                          <p:cTn id="110" fill="hold">
                            <p:stCondLst>
                              <p:cond delay="0"/>
                            </p:stCondLst>
                            <p:childTnLst>
                              <p:par>
                                <p:cTn id="111" presetID="16" presetClass="entr" presetSubtype="26" fill="hold" nodeType="clickEffect">
                                  <p:stCondLst>
                                    <p:cond delay="0"/>
                                  </p:stCondLst>
                                  <p:childTnLst>
                                    <p:set>
                                      <p:cBhvr>
                                        <p:cTn id="112" dur="1" fill="hold">
                                          <p:stCondLst>
                                            <p:cond delay="0"/>
                                          </p:stCondLst>
                                        </p:cTn>
                                        <p:tgtEl>
                                          <p:spTgt spid="36868"/>
                                        </p:tgtEl>
                                        <p:attrNameLst>
                                          <p:attrName>style.visibility</p:attrName>
                                        </p:attrNameLst>
                                      </p:cBhvr>
                                      <p:to>
                                        <p:strVal val="visible"/>
                                      </p:to>
                                    </p:set>
                                    <p:animEffect transition="in" filter="barn(inHorizontal)">
                                      <p:cBhvr>
                                        <p:cTn id="113" dur="500"/>
                                        <p:tgtEl>
                                          <p:spTgt spid="368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autoUpdateAnimBg="0"/>
      <p:bldP spid="18454" grpId="0" animBg="1"/>
      <p:bldP spid="18455" grpId="0" animBg="1"/>
      <p:bldP spid="18456" grpId="0" animBg="1"/>
      <p:bldP spid="18457" grpId="0" animBg="1"/>
      <p:bldP spid="18458" grpId="0" animBg="1"/>
      <p:bldP spid="18459" grpId="0" animBg="1"/>
      <p:bldP spid="18460" grpId="0" animBg="1"/>
      <p:bldP spid="18470" grpId="0" autoUpdateAnimBg="0"/>
      <p:bldP spid="18471" grpId="0" autoUpdateAnimBg="0"/>
      <p:bldP spid="18472" grpId="0" autoUpdateAnimBg="0"/>
      <p:bldP spid="18473" grpId="0" autoUpdateAnimBg="0"/>
      <p:bldP spid="18477" grpId="0" animBg="1"/>
      <p:bldP spid="18480" grpId="0"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2"/>
          <p:cNvSpPr txBox="1">
            <a:spLocks noChangeArrowheads="1"/>
          </p:cNvSpPr>
          <p:nvPr/>
        </p:nvSpPr>
        <p:spPr bwMode="auto">
          <a:xfrm>
            <a:off x="127000" y="333375"/>
            <a:ext cx="8837613" cy="915988"/>
          </a:xfrm>
          <a:prstGeom prst="rect">
            <a:avLst/>
          </a:prstGeom>
          <a:noFill/>
          <a:ln w="9525">
            <a:noFill/>
            <a:miter lim="800000"/>
            <a:headEnd/>
            <a:tailEnd/>
          </a:ln>
        </p:spPr>
        <p:txBody>
          <a:bodyPr>
            <a:spAutoFit/>
          </a:bodyPr>
          <a:lstStyle/>
          <a:p>
            <a:pPr algn="just">
              <a:spcBef>
                <a:spcPct val="50000"/>
              </a:spcBef>
            </a:pPr>
            <a:r>
              <a:rPr lang="tr-TR" sz="1800" b="1" dirty="0">
                <a:solidFill>
                  <a:srgbClr val="0000FF"/>
                </a:solidFill>
                <a:latin typeface="Calibri" pitchFamily="34" charset="0"/>
              </a:rPr>
              <a:t>İki değişkenli bir denklem; örneğin  </a:t>
            </a:r>
            <a:r>
              <a:rPr lang="tr-TR" sz="1800" i="1" dirty="0">
                <a:solidFill>
                  <a:srgbClr val="0000FF"/>
                </a:solidFill>
                <a:latin typeface="Calibri" pitchFamily="34" charset="0"/>
                <a:cs typeface="Times New Roman" pitchFamily="18" charset="0"/>
              </a:rPr>
              <a:t>x</a:t>
            </a:r>
            <a:r>
              <a:rPr lang="tr-TR" sz="1800" baseline="30000" dirty="0">
                <a:solidFill>
                  <a:srgbClr val="0000FF"/>
                </a:solidFill>
                <a:latin typeface="Calibri" pitchFamily="34" charset="0"/>
                <a:cs typeface="Times New Roman" pitchFamily="18" charset="0"/>
              </a:rPr>
              <a:t>2</a:t>
            </a:r>
            <a:r>
              <a:rPr lang="tr-TR" sz="1800" i="1" baseline="30000" dirty="0">
                <a:solidFill>
                  <a:srgbClr val="0000FF"/>
                </a:solidFill>
                <a:latin typeface="Calibri" pitchFamily="34" charset="0"/>
                <a:cs typeface="Times New Roman" pitchFamily="18" charset="0"/>
              </a:rPr>
              <a:t> </a:t>
            </a:r>
            <a:r>
              <a:rPr lang="tr-TR" sz="1800" dirty="0">
                <a:solidFill>
                  <a:srgbClr val="0000FF"/>
                </a:solidFill>
                <a:latin typeface="Calibri" pitchFamily="34" charset="0"/>
                <a:cs typeface="Times New Roman" pitchFamily="18" charset="0"/>
              </a:rPr>
              <a:t>+</a:t>
            </a:r>
            <a:r>
              <a:rPr lang="tr-TR" sz="1800" i="1" dirty="0">
                <a:solidFill>
                  <a:srgbClr val="0000FF"/>
                </a:solidFill>
                <a:latin typeface="Calibri" pitchFamily="34" charset="0"/>
                <a:cs typeface="Times New Roman" pitchFamily="18" charset="0"/>
              </a:rPr>
              <a:t> y</a:t>
            </a:r>
            <a:r>
              <a:rPr lang="tr-TR" sz="1800" baseline="30000" dirty="0">
                <a:solidFill>
                  <a:srgbClr val="0000FF"/>
                </a:solidFill>
                <a:latin typeface="Calibri" pitchFamily="34" charset="0"/>
                <a:cs typeface="Times New Roman" pitchFamily="18" charset="0"/>
              </a:rPr>
              <a:t>2</a:t>
            </a:r>
            <a:r>
              <a:rPr lang="tr-TR" sz="1800" i="1" dirty="0">
                <a:solidFill>
                  <a:srgbClr val="0000FF"/>
                </a:solidFill>
                <a:latin typeface="Calibri" pitchFamily="34" charset="0"/>
                <a:cs typeface="Times New Roman" pitchFamily="18" charset="0"/>
              </a:rPr>
              <a:t>  = </a:t>
            </a:r>
            <a:r>
              <a:rPr lang="tr-TR" sz="1800" dirty="0">
                <a:solidFill>
                  <a:srgbClr val="0000FF"/>
                </a:solidFill>
                <a:latin typeface="Calibri" pitchFamily="34" charset="0"/>
                <a:cs typeface="Times New Roman" pitchFamily="18" charset="0"/>
              </a:rPr>
              <a:t>1</a:t>
            </a:r>
            <a:r>
              <a:rPr lang="tr-TR" sz="1800" b="1" i="1" dirty="0">
                <a:solidFill>
                  <a:srgbClr val="0000FF"/>
                </a:solidFill>
                <a:latin typeface="Calibri" pitchFamily="34" charset="0"/>
              </a:rPr>
              <a:t>, </a:t>
            </a:r>
            <a:r>
              <a:rPr lang="tr-TR" sz="1800" b="1" dirty="0">
                <a:solidFill>
                  <a:srgbClr val="0000FF"/>
                </a:solidFill>
                <a:latin typeface="Calibri" pitchFamily="34" charset="0"/>
              </a:rPr>
              <a:t>verildiğinde, bu denklemi sağlayan reel sayı ikililerinden her birine o denklemin bir </a:t>
            </a:r>
            <a:r>
              <a:rPr lang="tr-TR" sz="1800" b="1" dirty="0">
                <a:solidFill>
                  <a:srgbClr val="FF0000"/>
                </a:solidFill>
                <a:latin typeface="Calibri" pitchFamily="34" charset="0"/>
              </a:rPr>
              <a:t>çözüm</a:t>
            </a:r>
            <a:r>
              <a:rPr lang="tr-TR" sz="1800" b="1" dirty="0">
                <a:solidFill>
                  <a:srgbClr val="0000FF"/>
                </a:solidFill>
                <a:latin typeface="Calibri" pitchFamily="34" charset="0"/>
              </a:rPr>
              <a:t>ü, denklemi sağlayan tüm  </a:t>
            </a:r>
            <a:r>
              <a:rPr lang="tr-TR" sz="1800" dirty="0">
                <a:solidFill>
                  <a:srgbClr val="0000FF"/>
                </a:solidFill>
                <a:latin typeface="Calibri" pitchFamily="34" charset="0"/>
              </a:rPr>
              <a:t>(</a:t>
            </a:r>
            <a:r>
              <a:rPr lang="tr-TR" sz="1800" i="1" dirty="0">
                <a:solidFill>
                  <a:srgbClr val="0000FF"/>
                </a:solidFill>
                <a:latin typeface="Calibri" pitchFamily="34" charset="0"/>
              </a:rPr>
              <a:t>x , y</a:t>
            </a:r>
            <a:r>
              <a:rPr lang="tr-TR" sz="1800" dirty="0">
                <a:solidFill>
                  <a:srgbClr val="0000FF"/>
                </a:solidFill>
                <a:latin typeface="Calibri" pitchFamily="34" charset="0"/>
              </a:rPr>
              <a:t>)</a:t>
            </a:r>
            <a:r>
              <a:rPr lang="tr-TR" sz="1800" b="1" dirty="0">
                <a:solidFill>
                  <a:srgbClr val="0000FF"/>
                </a:solidFill>
                <a:latin typeface="Calibri" pitchFamily="34" charset="0"/>
              </a:rPr>
              <a:t>  sayı ikililerinin kümesine de o denklemin  </a:t>
            </a:r>
            <a:r>
              <a:rPr lang="tr-TR" sz="1800" b="1" dirty="0">
                <a:solidFill>
                  <a:srgbClr val="FF0000"/>
                </a:solidFill>
                <a:latin typeface="Calibri" pitchFamily="34" charset="0"/>
              </a:rPr>
              <a:t>çözüm kümesi</a:t>
            </a:r>
            <a:r>
              <a:rPr lang="tr-TR" sz="1800" b="1" dirty="0">
                <a:solidFill>
                  <a:srgbClr val="0000FF"/>
                </a:solidFill>
                <a:latin typeface="Calibri" pitchFamily="34" charset="0"/>
              </a:rPr>
              <a:t>  denir. </a:t>
            </a:r>
            <a:r>
              <a:rPr lang="tr-TR" sz="1800" b="1" dirty="0" smtClean="0">
                <a:solidFill>
                  <a:srgbClr val="0000FF"/>
                </a:solidFill>
                <a:latin typeface="Calibri" pitchFamily="34" charset="0"/>
              </a:rPr>
              <a:t> Örneğin</a:t>
            </a:r>
            <a:r>
              <a:rPr lang="tr-TR" sz="1800" b="1" dirty="0">
                <a:solidFill>
                  <a:srgbClr val="0000FF"/>
                </a:solidFill>
                <a:latin typeface="Calibri" pitchFamily="34" charset="0"/>
              </a:rPr>
              <a:t>, </a:t>
            </a:r>
            <a:r>
              <a:rPr lang="tr-TR" sz="1800" b="1" dirty="0" smtClean="0">
                <a:solidFill>
                  <a:srgbClr val="0000FF"/>
                </a:solidFill>
                <a:latin typeface="Calibri" pitchFamily="34" charset="0"/>
              </a:rPr>
              <a:t>  </a:t>
            </a:r>
            <a:r>
              <a:rPr lang="tr-TR" sz="1800" dirty="0">
                <a:solidFill>
                  <a:srgbClr val="0000FF"/>
                </a:solidFill>
                <a:latin typeface="Calibri" pitchFamily="34" charset="0"/>
              </a:rPr>
              <a:t>(1,0) </a:t>
            </a:r>
            <a:r>
              <a:rPr lang="tr-TR" sz="1800" dirty="0" smtClean="0">
                <a:solidFill>
                  <a:srgbClr val="0000FF"/>
                </a:solidFill>
                <a:latin typeface="Calibri" pitchFamily="34" charset="0"/>
              </a:rPr>
              <a:t>,    </a:t>
            </a:r>
            <a:r>
              <a:rPr lang="tr-TR" sz="1800" dirty="0">
                <a:solidFill>
                  <a:srgbClr val="0000FF"/>
                </a:solidFill>
                <a:latin typeface="Calibri" pitchFamily="34" charset="0"/>
              </a:rPr>
              <a:t>( 0,1)</a:t>
            </a:r>
            <a:r>
              <a:rPr lang="tr-TR" sz="1800" b="1" dirty="0">
                <a:solidFill>
                  <a:srgbClr val="0000FF"/>
                </a:solidFill>
                <a:latin typeface="Calibri" pitchFamily="34" charset="0"/>
              </a:rPr>
              <a:t> ,  </a:t>
            </a:r>
          </a:p>
        </p:txBody>
      </p:sp>
      <p:graphicFrame>
        <p:nvGraphicFramePr>
          <p:cNvPr id="35843" name="Object 3"/>
          <p:cNvGraphicFramePr>
            <a:graphicFrameLocks noChangeAspect="1"/>
          </p:cNvGraphicFramePr>
          <p:nvPr/>
        </p:nvGraphicFramePr>
        <p:xfrm>
          <a:off x="196850" y="1284288"/>
          <a:ext cx="1220788" cy="519112"/>
        </p:xfrm>
        <a:graphic>
          <a:graphicData uri="http://schemas.openxmlformats.org/presentationml/2006/ole">
            <mc:AlternateContent xmlns:mc="http://schemas.openxmlformats.org/markup-compatibility/2006">
              <mc:Choice xmlns:v="urn:schemas-microsoft-com:vml" Requires="v">
                <p:oleObj spid="_x0000_s15370" name="Denklem" r:id="rId3" imgW="1015920" imgH="431640" progId="Equation.3">
                  <p:embed/>
                </p:oleObj>
              </mc:Choice>
              <mc:Fallback>
                <p:oleObj name="Denklem" r:id="rId3" imgW="1015920" imgH="431640" progId="Equation.3">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6850" y="1284288"/>
                        <a:ext cx="1220788" cy="5191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9460" name="Text Box 4"/>
          <p:cNvSpPr txBox="1">
            <a:spLocks noChangeArrowheads="1"/>
          </p:cNvSpPr>
          <p:nvPr/>
        </p:nvSpPr>
        <p:spPr bwMode="auto">
          <a:xfrm>
            <a:off x="1154113" y="1341438"/>
            <a:ext cx="7989887" cy="366712"/>
          </a:xfrm>
          <a:prstGeom prst="rect">
            <a:avLst/>
          </a:prstGeom>
          <a:noFill/>
          <a:ln w="9525">
            <a:noFill/>
            <a:miter lim="800000"/>
            <a:headEnd/>
            <a:tailEnd/>
          </a:ln>
        </p:spPr>
        <p:txBody>
          <a:bodyPr>
            <a:spAutoFit/>
          </a:bodyPr>
          <a:lstStyle/>
          <a:p>
            <a:pPr>
              <a:spcBef>
                <a:spcPct val="50000"/>
              </a:spcBef>
            </a:pPr>
            <a:r>
              <a:rPr lang="tr-TR" sz="1800" b="1" dirty="0">
                <a:solidFill>
                  <a:srgbClr val="0000FF"/>
                </a:solidFill>
                <a:latin typeface="Calibri" pitchFamily="34" charset="0"/>
              </a:rPr>
              <a:t> sıralı  ikililerinden her biri  </a:t>
            </a:r>
            <a:r>
              <a:rPr lang="tr-TR" sz="1800" i="1" dirty="0">
                <a:solidFill>
                  <a:srgbClr val="0000FF"/>
                </a:solidFill>
                <a:latin typeface="Calibri" pitchFamily="34" charset="0"/>
              </a:rPr>
              <a:t>x</a:t>
            </a:r>
            <a:r>
              <a:rPr lang="tr-TR" sz="1800" baseline="30000" dirty="0">
                <a:solidFill>
                  <a:srgbClr val="0000FF"/>
                </a:solidFill>
                <a:latin typeface="Calibri" pitchFamily="34" charset="0"/>
              </a:rPr>
              <a:t>2</a:t>
            </a:r>
            <a:r>
              <a:rPr lang="tr-TR" sz="1800" dirty="0">
                <a:solidFill>
                  <a:srgbClr val="0000FF"/>
                </a:solidFill>
                <a:latin typeface="Calibri" pitchFamily="34" charset="0"/>
              </a:rPr>
              <a:t> +</a:t>
            </a:r>
            <a:r>
              <a:rPr lang="tr-TR" sz="1800" i="1" dirty="0">
                <a:solidFill>
                  <a:srgbClr val="0000FF"/>
                </a:solidFill>
                <a:latin typeface="Calibri" pitchFamily="34" charset="0"/>
              </a:rPr>
              <a:t> y</a:t>
            </a:r>
            <a:r>
              <a:rPr lang="tr-TR" sz="1800" baseline="30000" dirty="0">
                <a:solidFill>
                  <a:srgbClr val="0000FF"/>
                </a:solidFill>
                <a:latin typeface="Calibri" pitchFamily="34" charset="0"/>
              </a:rPr>
              <a:t>2</a:t>
            </a:r>
            <a:r>
              <a:rPr lang="tr-TR" sz="1800" i="1" dirty="0">
                <a:solidFill>
                  <a:srgbClr val="0000FF"/>
                </a:solidFill>
                <a:latin typeface="Calibri" pitchFamily="34" charset="0"/>
              </a:rPr>
              <a:t>  = </a:t>
            </a:r>
            <a:r>
              <a:rPr lang="tr-TR" sz="1800" dirty="0">
                <a:solidFill>
                  <a:srgbClr val="0000FF"/>
                </a:solidFill>
                <a:latin typeface="Calibri" pitchFamily="34" charset="0"/>
              </a:rPr>
              <a:t>1</a:t>
            </a:r>
            <a:r>
              <a:rPr lang="tr-TR" sz="1800" b="1" i="1" dirty="0">
                <a:solidFill>
                  <a:srgbClr val="0000FF"/>
                </a:solidFill>
                <a:latin typeface="Calibri" pitchFamily="34" charset="0"/>
              </a:rPr>
              <a:t>  </a:t>
            </a:r>
            <a:r>
              <a:rPr lang="tr-TR" sz="1800" b="1" dirty="0">
                <a:solidFill>
                  <a:srgbClr val="0000FF"/>
                </a:solidFill>
                <a:latin typeface="Calibri" pitchFamily="34" charset="0"/>
              </a:rPr>
              <a:t>denkleminin bir çözümüdür.  Bu</a:t>
            </a:r>
            <a:r>
              <a:rPr lang="tr-TR" sz="1800" dirty="0">
                <a:latin typeface="Calibri" pitchFamily="34" charset="0"/>
              </a:rPr>
              <a:t> </a:t>
            </a:r>
            <a:r>
              <a:rPr lang="tr-TR" sz="1800" b="1" dirty="0">
                <a:solidFill>
                  <a:srgbClr val="0000FF"/>
                </a:solidFill>
                <a:latin typeface="Calibri" pitchFamily="34" charset="0"/>
              </a:rPr>
              <a:t>denk-</a:t>
            </a:r>
          </a:p>
        </p:txBody>
      </p:sp>
      <p:sp>
        <p:nvSpPr>
          <p:cNvPr id="19461" name="Text Box 5"/>
          <p:cNvSpPr txBox="1">
            <a:spLocks noChangeArrowheads="1"/>
          </p:cNvSpPr>
          <p:nvPr/>
        </p:nvSpPr>
        <p:spPr bwMode="auto">
          <a:xfrm>
            <a:off x="71438" y="1812925"/>
            <a:ext cx="8893175" cy="641350"/>
          </a:xfrm>
          <a:prstGeom prst="rect">
            <a:avLst/>
          </a:prstGeom>
          <a:noFill/>
          <a:ln w="9525">
            <a:noFill/>
            <a:miter lim="800000"/>
            <a:headEnd/>
            <a:tailEnd/>
          </a:ln>
        </p:spPr>
        <p:txBody>
          <a:bodyPr>
            <a:spAutoFit/>
          </a:bodyPr>
          <a:lstStyle/>
          <a:p>
            <a:pPr algn="just">
              <a:spcBef>
                <a:spcPct val="50000"/>
              </a:spcBef>
            </a:pPr>
            <a:r>
              <a:rPr lang="tr-TR" sz="1800" b="1">
                <a:solidFill>
                  <a:srgbClr val="0000FF"/>
                </a:solidFill>
                <a:latin typeface="Calibri" pitchFamily="34" charset="0"/>
              </a:rPr>
              <a:t>lemin çözüm kümesi Kartezyen düzlemde bir nokta kümesi olarak düşünülünce elde edilen şekle o denklemin </a:t>
            </a:r>
            <a:r>
              <a:rPr lang="tr-TR" sz="1800" b="1">
                <a:solidFill>
                  <a:srgbClr val="FF0000"/>
                </a:solidFill>
                <a:latin typeface="Calibri" pitchFamily="34" charset="0"/>
              </a:rPr>
              <a:t>grafiği(</a:t>
            </a:r>
            <a:r>
              <a:rPr lang="tr-TR" sz="1800" b="1">
                <a:solidFill>
                  <a:srgbClr val="0000FF"/>
                </a:solidFill>
                <a:latin typeface="Calibri" pitchFamily="34" charset="0"/>
              </a:rPr>
              <a:t>grafik</a:t>
            </a:r>
            <a:r>
              <a:rPr lang="tr-TR" sz="1800" b="1">
                <a:solidFill>
                  <a:srgbClr val="FF0000"/>
                </a:solidFill>
                <a:latin typeface="Calibri" pitchFamily="34" charset="0"/>
              </a:rPr>
              <a:t>)</a:t>
            </a:r>
            <a:r>
              <a:rPr lang="tr-TR" sz="1800" b="1">
                <a:solidFill>
                  <a:srgbClr val="0000FF"/>
                </a:solidFill>
                <a:latin typeface="Calibri" pitchFamily="34" charset="0"/>
              </a:rPr>
              <a:t>  denir.</a:t>
            </a:r>
          </a:p>
        </p:txBody>
      </p:sp>
      <p:sp>
        <p:nvSpPr>
          <p:cNvPr id="19462" name="Text Box 6"/>
          <p:cNvSpPr txBox="1">
            <a:spLocks noChangeArrowheads="1"/>
          </p:cNvSpPr>
          <p:nvPr/>
        </p:nvSpPr>
        <p:spPr bwMode="auto">
          <a:xfrm>
            <a:off x="179388" y="3141663"/>
            <a:ext cx="4392612" cy="1190625"/>
          </a:xfrm>
          <a:prstGeom prst="rect">
            <a:avLst/>
          </a:prstGeom>
          <a:noFill/>
          <a:ln w="9525">
            <a:noFill/>
            <a:miter lim="800000"/>
            <a:headEnd/>
            <a:tailEnd/>
          </a:ln>
        </p:spPr>
        <p:txBody>
          <a:bodyPr>
            <a:spAutoFit/>
          </a:bodyPr>
          <a:lstStyle/>
          <a:p>
            <a:pPr algn="just">
              <a:spcBef>
                <a:spcPct val="50000"/>
              </a:spcBef>
            </a:pPr>
            <a:r>
              <a:rPr lang="tr-TR" sz="1800" b="1" dirty="0">
                <a:solidFill>
                  <a:srgbClr val="FF0000"/>
                </a:solidFill>
                <a:latin typeface="Calibri" pitchFamily="34" charset="0"/>
              </a:rPr>
              <a:t>Örnek.</a:t>
            </a:r>
            <a:r>
              <a:rPr lang="tr-TR" sz="1800" b="1" i="1" dirty="0">
                <a:solidFill>
                  <a:srgbClr val="0000FF"/>
                </a:solidFill>
                <a:latin typeface="Calibri" pitchFamily="34" charset="0"/>
              </a:rPr>
              <a:t> </a:t>
            </a:r>
            <a:r>
              <a:rPr lang="tr-TR" sz="1800" i="1" dirty="0">
                <a:solidFill>
                  <a:srgbClr val="0000FF"/>
                </a:solidFill>
                <a:latin typeface="Calibri" pitchFamily="34" charset="0"/>
                <a:cs typeface="Times New Roman" pitchFamily="18" charset="0"/>
              </a:rPr>
              <a:t>x</a:t>
            </a:r>
            <a:r>
              <a:rPr lang="tr-TR" sz="1800" baseline="30000" dirty="0">
                <a:solidFill>
                  <a:srgbClr val="0000FF"/>
                </a:solidFill>
                <a:latin typeface="Calibri" pitchFamily="34" charset="0"/>
                <a:cs typeface="Times New Roman" pitchFamily="18" charset="0"/>
              </a:rPr>
              <a:t>2</a:t>
            </a:r>
            <a:r>
              <a:rPr lang="tr-TR" sz="1800" i="1" baseline="30000" dirty="0">
                <a:solidFill>
                  <a:srgbClr val="0000FF"/>
                </a:solidFill>
                <a:latin typeface="Calibri" pitchFamily="34" charset="0"/>
                <a:cs typeface="Times New Roman" pitchFamily="18" charset="0"/>
              </a:rPr>
              <a:t> </a:t>
            </a:r>
            <a:r>
              <a:rPr lang="tr-TR" sz="1800" dirty="0">
                <a:solidFill>
                  <a:srgbClr val="0000FF"/>
                </a:solidFill>
                <a:latin typeface="Calibri" pitchFamily="34" charset="0"/>
                <a:cs typeface="Times New Roman" pitchFamily="18" charset="0"/>
              </a:rPr>
              <a:t>+</a:t>
            </a:r>
            <a:r>
              <a:rPr lang="tr-TR" sz="1800" i="1" dirty="0">
                <a:solidFill>
                  <a:srgbClr val="0000FF"/>
                </a:solidFill>
                <a:latin typeface="Calibri" pitchFamily="34" charset="0"/>
                <a:cs typeface="Times New Roman" pitchFamily="18" charset="0"/>
              </a:rPr>
              <a:t> y</a:t>
            </a:r>
            <a:r>
              <a:rPr lang="tr-TR" sz="1800" baseline="30000" dirty="0">
                <a:solidFill>
                  <a:srgbClr val="0000FF"/>
                </a:solidFill>
                <a:latin typeface="Calibri" pitchFamily="34" charset="0"/>
                <a:cs typeface="Times New Roman" pitchFamily="18" charset="0"/>
              </a:rPr>
              <a:t>2</a:t>
            </a:r>
            <a:r>
              <a:rPr lang="tr-TR" sz="1800" i="1" dirty="0">
                <a:solidFill>
                  <a:srgbClr val="0000FF"/>
                </a:solidFill>
                <a:latin typeface="Calibri" pitchFamily="34" charset="0"/>
                <a:cs typeface="Times New Roman" pitchFamily="18" charset="0"/>
              </a:rPr>
              <a:t>  = </a:t>
            </a:r>
            <a:r>
              <a:rPr lang="tr-TR" sz="1800" dirty="0">
                <a:solidFill>
                  <a:srgbClr val="0000FF"/>
                </a:solidFill>
                <a:latin typeface="Calibri" pitchFamily="34" charset="0"/>
                <a:cs typeface="Times New Roman" pitchFamily="18" charset="0"/>
              </a:rPr>
              <a:t>1</a:t>
            </a:r>
            <a:r>
              <a:rPr lang="tr-TR" sz="1800" b="1" dirty="0">
                <a:solidFill>
                  <a:srgbClr val="0000FF"/>
                </a:solidFill>
                <a:latin typeface="Calibri" pitchFamily="34" charset="0"/>
              </a:rPr>
              <a:t>  denkleminin grafiği, orijinden  </a:t>
            </a:r>
            <a:r>
              <a:rPr lang="tr-TR" sz="1800" dirty="0">
                <a:solidFill>
                  <a:srgbClr val="0000FF"/>
                </a:solidFill>
                <a:latin typeface="Calibri" pitchFamily="34" charset="0"/>
              </a:rPr>
              <a:t>1</a:t>
            </a:r>
            <a:r>
              <a:rPr lang="tr-TR" sz="1800" b="1" dirty="0">
                <a:solidFill>
                  <a:srgbClr val="0000FF"/>
                </a:solidFill>
                <a:latin typeface="Calibri" pitchFamily="34" charset="0"/>
              </a:rPr>
              <a:t>  birim uzaklıktaki  noktaların  oluşturduğu şekildir ki buna Kartezyen düzlemde  </a:t>
            </a:r>
            <a:r>
              <a:rPr lang="tr-TR" sz="1800" b="1" dirty="0">
                <a:solidFill>
                  <a:srgbClr val="FF0000"/>
                </a:solidFill>
                <a:latin typeface="Calibri" pitchFamily="34" charset="0"/>
              </a:rPr>
              <a:t>birim çember  </a:t>
            </a:r>
            <a:r>
              <a:rPr lang="tr-TR" sz="1800" b="1" dirty="0">
                <a:solidFill>
                  <a:srgbClr val="0000FF"/>
                </a:solidFill>
                <a:latin typeface="Calibri" pitchFamily="34" charset="0"/>
              </a:rPr>
              <a:t>denir.</a:t>
            </a:r>
            <a:endParaRPr lang="tr-TR" sz="1800" b="1" i="1" dirty="0">
              <a:solidFill>
                <a:srgbClr val="0000FF"/>
              </a:solidFill>
              <a:latin typeface="Calibri" pitchFamily="34" charset="0"/>
            </a:endParaRPr>
          </a:p>
        </p:txBody>
      </p:sp>
      <p:sp>
        <p:nvSpPr>
          <p:cNvPr id="19464" name="Freeform 8"/>
          <p:cNvSpPr>
            <a:spLocks/>
          </p:cNvSpPr>
          <p:nvPr/>
        </p:nvSpPr>
        <p:spPr bwMode="auto">
          <a:xfrm>
            <a:off x="4962525" y="4872038"/>
            <a:ext cx="2876550" cy="60325"/>
          </a:xfrm>
          <a:custGeom>
            <a:avLst/>
            <a:gdLst>
              <a:gd name="T0" fmla="*/ 0 w 1812"/>
              <a:gd name="T1" fmla="*/ 2147483647 h 38"/>
              <a:gd name="T2" fmla="*/ 2147483647 w 1812"/>
              <a:gd name="T3" fmla="*/ 0 h 38"/>
              <a:gd name="T4" fmla="*/ 0 60000 65536"/>
              <a:gd name="T5" fmla="*/ 0 60000 65536"/>
              <a:gd name="T6" fmla="*/ 0 w 1812"/>
              <a:gd name="T7" fmla="*/ 0 h 38"/>
              <a:gd name="T8" fmla="*/ 1812 w 1812"/>
              <a:gd name="T9" fmla="*/ 38 h 38"/>
            </a:gdLst>
            <a:ahLst/>
            <a:cxnLst>
              <a:cxn ang="T4">
                <a:pos x="T0" y="T1"/>
              </a:cxn>
              <a:cxn ang="T5">
                <a:pos x="T2" y="T3"/>
              </a:cxn>
            </a:cxnLst>
            <a:rect l="T6" t="T7" r="T8" b="T9"/>
            <a:pathLst>
              <a:path w="1812" h="38">
                <a:moveTo>
                  <a:pt x="0" y="38"/>
                </a:moveTo>
                <a:lnTo>
                  <a:pt x="1812" y="0"/>
                </a:lnTo>
              </a:path>
            </a:pathLst>
          </a:custGeom>
          <a:noFill/>
          <a:ln w="9525">
            <a:solidFill>
              <a:schemeClr val="tx1"/>
            </a:solidFill>
            <a:round/>
            <a:headEnd/>
            <a:tailEnd type="triangle" w="med" len="med"/>
          </a:ln>
        </p:spPr>
        <p:txBody>
          <a:bodyPr wrap="none" anchor="ctr"/>
          <a:lstStyle/>
          <a:p>
            <a:endParaRPr lang="tr-TR">
              <a:latin typeface="Calibri" pitchFamily="34" charset="0"/>
            </a:endParaRPr>
          </a:p>
        </p:txBody>
      </p:sp>
      <p:sp>
        <p:nvSpPr>
          <p:cNvPr id="19465" name="Text Box 9"/>
          <p:cNvSpPr txBox="1">
            <a:spLocks noChangeArrowheads="1"/>
          </p:cNvSpPr>
          <p:nvPr/>
        </p:nvSpPr>
        <p:spPr bwMode="auto">
          <a:xfrm>
            <a:off x="7847013" y="4800600"/>
            <a:ext cx="381000" cy="336550"/>
          </a:xfrm>
          <a:prstGeom prst="rect">
            <a:avLst/>
          </a:prstGeom>
          <a:noFill/>
          <a:ln w="9525">
            <a:noFill/>
            <a:miter lim="800000"/>
            <a:headEnd/>
            <a:tailEnd/>
          </a:ln>
        </p:spPr>
        <p:txBody>
          <a:bodyPr>
            <a:spAutoFit/>
          </a:bodyPr>
          <a:lstStyle/>
          <a:p>
            <a:pPr>
              <a:spcBef>
                <a:spcPct val="50000"/>
              </a:spcBef>
            </a:pPr>
            <a:r>
              <a:rPr lang="en-AU" sz="1600" i="1">
                <a:latin typeface="Calibri" pitchFamily="34" charset="0"/>
              </a:rPr>
              <a:t>x</a:t>
            </a:r>
          </a:p>
        </p:txBody>
      </p:sp>
      <p:sp>
        <p:nvSpPr>
          <p:cNvPr id="19466" name="Text Box 10"/>
          <p:cNvSpPr txBox="1">
            <a:spLocks noChangeArrowheads="1"/>
          </p:cNvSpPr>
          <p:nvPr/>
        </p:nvSpPr>
        <p:spPr bwMode="auto">
          <a:xfrm>
            <a:off x="6446838" y="3228975"/>
            <a:ext cx="504825" cy="336550"/>
          </a:xfrm>
          <a:prstGeom prst="rect">
            <a:avLst/>
          </a:prstGeom>
          <a:noFill/>
          <a:ln w="9525">
            <a:noFill/>
            <a:miter lim="800000"/>
            <a:headEnd/>
            <a:tailEnd/>
          </a:ln>
        </p:spPr>
        <p:txBody>
          <a:bodyPr>
            <a:spAutoFit/>
          </a:bodyPr>
          <a:lstStyle/>
          <a:p>
            <a:pPr>
              <a:spcBef>
                <a:spcPct val="50000"/>
              </a:spcBef>
            </a:pPr>
            <a:r>
              <a:rPr lang="en-AU" sz="1600" i="1">
                <a:latin typeface="Calibri" pitchFamily="34" charset="0"/>
              </a:rPr>
              <a:t>y</a:t>
            </a:r>
          </a:p>
        </p:txBody>
      </p:sp>
      <p:sp>
        <p:nvSpPr>
          <p:cNvPr id="19467" name="Freeform 11"/>
          <p:cNvSpPr>
            <a:spLocks/>
          </p:cNvSpPr>
          <p:nvPr/>
        </p:nvSpPr>
        <p:spPr bwMode="auto">
          <a:xfrm>
            <a:off x="6356350" y="3438525"/>
            <a:ext cx="1588" cy="2678113"/>
          </a:xfrm>
          <a:custGeom>
            <a:avLst/>
            <a:gdLst>
              <a:gd name="T0" fmla="*/ 0 w 1"/>
              <a:gd name="T1" fmla="*/ 2147483647 h 1687"/>
              <a:gd name="T2" fmla="*/ 2147483647 w 1"/>
              <a:gd name="T3" fmla="*/ 0 h 1687"/>
              <a:gd name="T4" fmla="*/ 0 60000 65536"/>
              <a:gd name="T5" fmla="*/ 0 60000 65536"/>
              <a:gd name="T6" fmla="*/ 0 w 1"/>
              <a:gd name="T7" fmla="*/ 0 h 1687"/>
              <a:gd name="T8" fmla="*/ 1 w 1"/>
              <a:gd name="T9" fmla="*/ 1687 h 1687"/>
            </a:gdLst>
            <a:ahLst/>
            <a:cxnLst>
              <a:cxn ang="T4">
                <a:pos x="T0" y="T1"/>
              </a:cxn>
              <a:cxn ang="T5">
                <a:pos x="T2" y="T3"/>
              </a:cxn>
            </a:cxnLst>
            <a:rect l="T6" t="T7" r="T8" b="T9"/>
            <a:pathLst>
              <a:path w="1" h="1687">
                <a:moveTo>
                  <a:pt x="0" y="1687"/>
                </a:moveTo>
                <a:lnTo>
                  <a:pt x="1" y="0"/>
                </a:lnTo>
              </a:path>
            </a:pathLst>
          </a:custGeom>
          <a:noFill/>
          <a:ln w="9525">
            <a:solidFill>
              <a:schemeClr val="tx1"/>
            </a:solidFill>
            <a:round/>
            <a:headEnd/>
            <a:tailEnd type="triangle" w="med" len="med"/>
          </a:ln>
        </p:spPr>
        <p:txBody>
          <a:bodyPr wrap="none" anchor="ctr"/>
          <a:lstStyle/>
          <a:p>
            <a:endParaRPr lang="tr-TR">
              <a:latin typeface="Calibri" pitchFamily="34" charset="0"/>
            </a:endParaRPr>
          </a:p>
        </p:txBody>
      </p:sp>
      <p:grpSp>
        <p:nvGrpSpPr>
          <p:cNvPr id="2" name="Group 12"/>
          <p:cNvGrpSpPr>
            <a:grpSpLocks/>
          </p:cNvGrpSpPr>
          <p:nvPr/>
        </p:nvGrpSpPr>
        <p:grpSpPr bwMode="auto">
          <a:xfrm>
            <a:off x="5746750" y="4860925"/>
            <a:ext cx="685800" cy="361950"/>
            <a:chOff x="1296" y="2182"/>
            <a:chExt cx="432" cy="228"/>
          </a:xfrm>
        </p:grpSpPr>
        <p:sp>
          <p:nvSpPr>
            <p:cNvPr id="15380" name="Oval 13"/>
            <p:cNvSpPr>
              <a:spLocks noChangeArrowheads="1"/>
            </p:cNvSpPr>
            <p:nvPr/>
          </p:nvSpPr>
          <p:spPr bwMode="auto">
            <a:xfrm flipH="1" flipV="1">
              <a:off x="1655" y="2182"/>
              <a:ext cx="48" cy="48"/>
            </a:xfrm>
            <a:prstGeom prst="ellipse">
              <a:avLst/>
            </a:prstGeom>
            <a:solidFill>
              <a:srgbClr val="FF66FF"/>
            </a:solidFill>
            <a:ln w="9525">
              <a:solidFill>
                <a:srgbClr val="FF66FF"/>
              </a:solidFill>
              <a:round/>
              <a:headEnd/>
              <a:tailEnd/>
            </a:ln>
          </p:spPr>
          <p:txBody>
            <a:bodyPr wrap="none" anchor="ctr"/>
            <a:lstStyle/>
            <a:p>
              <a:endParaRPr lang="tr-TR">
                <a:latin typeface="Calibri" pitchFamily="34" charset="0"/>
              </a:endParaRPr>
            </a:p>
          </p:txBody>
        </p:sp>
        <p:sp>
          <p:nvSpPr>
            <p:cNvPr id="15381" name="Text Box 14"/>
            <p:cNvSpPr txBox="1">
              <a:spLocks noChangeArrowheads="1"/>
            </p:cNvSpPr>
            <p:nvPr/>
          </p:nvSpPr>
          <p:spPr bwMode="auto">
            <a:xfrm>
              <a:off x="1296" y="2198"/>
              <a:ext cx="432" cy="212"/>
            </a:xfrm>
            <a:prstGeom prst="rect">
              <a:avLst/>
            </a:prstGeom>
            <a:noFill/>
            <a:ln w="9525">
              <a:noFill/>
              <a:miter lim="800000"/>
              <a:headEnd/>
              <a:tailEnd/>
            </a:ln>
          </p:spPr>
          <p:txBody>
            <a:bodyPr>
              <a:spAutoFit/>
            </a:bodyPr>
            <a:lstStyle/>
            <a:p>
              <a:pPr>
                <a:spcBef>
                  <a:spcPct val="50000"/>
                </a:spcBef>
              </a:pPr>
              <a:r>
                <a:rPr lang="tr-TR" sz="1600">
                  <a:solidFill>
                    <a:srgbClr val="FF66FF"/>
                  </a:solidFill>
                  <a:latin typeface="Calibri" pitchFamily="34" charset="0"/>
                </a:rPr>
                <a:t>(0,0)</a:t>
              </a:r>
              <a:endParaRPr lang="en-AU" sz="1600">
                <a:solidFill>
                  <a:srgbClr val="FF66FF"/>
                </a:solidFill>
                <a:latin typeface="Calibri" pitchFamily="34" charset="0"/>
              </a:endParaRPr>
            </a:p>
          </p:txBody>
        </p:sp>
      </p:grpSp>
      <p:sp>
        <p:nvSpPr>
          <p:cNvPr id="19471" name="Oval 15"/>
          <p:cNvSpPr>
            <a:spLocks noChangeArrowheads="1"/>
          </p:cNvSpPr>
          <p:nvPr/>
        </p:nvSpPr>
        <p:spPr bwMode="auto">
          <a:xfrm>
            <a:off x="5543550" y="4124325"/>
            <a:ext cx="1600200" cy="1524000"/>
          </a:xfrm>
          <a:prstGeom prst="ellipse">
            <a:avLst/>
          </a:prstGeom>
          <a:noFill/>
          <a:ln w="9525">
            <a:solidFill>
              <a:srgbClr val="9900FF"/>
            </a:solidFill>
            <a:round/>
            <a:headEnd/>
            <a:tailEnd/>
          </a:ln>
        </p:spPr>
        <p:txBody>
          <a:bodyPr wrap="none" anchor="ctr"/>
          <a:lstStyle/>
          <a:p>
            <a:endParaRPr lang="tr-TR">
              <a:latin typeface="Calibri" pitchFamily="34" charset="0"/>
            </a:endParaRPr>
          </a:p>
        </p:txBody>
      </p:sp>
      <p:grpSp>
        <p:nvGrpSpPr>
          <p:cNvPr id="3" name="Group 18"/>
          <p:cNvGrpSpPr>
            <a:grpSpLocks/>
          </p:cNvGrpSpPr>
          <p:nvPr/>
        </p:nvGrpSpPr>
        <p:grpSpPr bwMode="auto">
          <a:xfrm>
            <a:off x="7118350" y="4826000"/>
            <a:ext cx="812800" cy="336550"/>
            <a:chOff x="4512" y="3680"/>
            <a:chExt cx="512" cy="212"/>
          </a:xfrm>
        </p:grpSpPr>
        <p:sp>
          <p:nvSpPr>
            <p:cNvPr id="15378" name="Oval 16"/>
            <p:cNvSpPr>
              <a:spLocks noChangeArrowheads="1"/>
            </p:cNvSpPr>
            <p:nvPr/>
          </p:nvSpPr>
          <p:spPr bwMode="auto">
            <a:xfrm>
              <a:off x="4512" y="3696"/>
              <a:ext cx="48" cy="48"/>
            </a:xfrm>
            <a:prstGeom prst="ellipse">
              <a:avLst/>
            </a:prstGeom>
            <a:solidFill>
              <a:srgbClr val="9900FF"/>
            </a:solidFill>
            <a:ln w="9525">
              <a:solidFill>
                <a:srgbClr val="9900FF"/>
              </a:solidFill>
              <a:round/>
              <a:headEnd/>
              <a:tailEnd/>
            </a:ln>
          </p:spPr>
          <p:txBody>
            <a:bodyPr wrap="none" anchor="ctr"/>
            <a:lstStyle/>
            <a:p>
              <a:endParaRPr lang="tr-TR">
                <a:latin typeface="Calibri" pitchFamily="34" charset="0"/>
              </a:endParaRPr>
            </a:p>
          </p:txBody>
        </p:sp>
        <p:sp>
          <p:nvSpPr>
            <p:cNvPr id="15379" name="Text Box 17"/>
            <p:cNvSpPr txBox="1">
              <a:spLocks noChangeArrowheads="1"/>
            </p:cNvSpPr>
            <p:nvPr/>
          </p:nvSpPr>
          <p:spPr bwMode="auto">
            <a:xfrm>
              <a:off x="4544" y="3680"/>
              <a:ext cx="480" cy="212"/>
            </a:xfrm>
            <a:prstGeom prst="rect">
              <a:avLst/>
            </a:prstGeom>
            <a:noFill/>
            <a:ln w="9525">
              <a:noFill/>
              <a:miter lim="800000"/>
              <a:headEnd/>
              <a:tailEnd/>
            </a:ln>
          </p:spPr>
          <p:txBody>
            <a:bodyPr>
              <a:spAutoFit/>
            </a:bodyPr>
            <a:lstStyle/>
            <a:p>
              <a:pPr>
                <a:spcBef>
                  <a:spcPct val="50000"/>
                </a:spcBef>
              </a:pPr>
              <a:r>
                <a:rPr lang="tr-TR" sz="1600">
                  <a:solidFill>
                    <a:srgbClr val="9900FF"/>
                  </a:solidFill>
                  <a:latin typeface="Calibri" pitchFamily="34" charset="0"/>
                </a:rPr>
                <a:t>(1,0)</a:t>
              </a:r>
            </a:p>
          </p:txBody>
        </p:sp>
      </p:grpSp>
      <p:grpSp>
        <p:nvGrpSpPr>
          <p:cNvPr id="4" name="Group 21"/>
          <p:cNvGrpSpPr>
            <a:grpSpLocks/>
          </p:cNvGrpSpPr>
          <p:nvPr/>
        </p:nvGrpSpPr>
        <p:grpSpPr bwMode="auto">
          <a:xfrm>
            <a:off x="7029450" y="5260975"/>
            <a:ext cx="1430338" cy="1035050"/>
            <a:chOff x="4448" y="3472"/>
            <a:chExt cx="1072" cy="578"/>
          </a:xfrm>
        </p:grpSpPr>
        <p:sp>
          <p:nvSpPr>
            <p:cNvPr id="15376" name="Text Box 19"/>
            <p:cNvSpPr txBox="1">
              <a:spLocks noChangeArrowheads="1"/>
            </p:cNvSpPr>
            <p:nvPr/>
          </p:nvSpPr>
          <p:spPr bwMode="auto">
            <a:xfrm>
              <a:off x="4512" y="3840"/>
              <a:ext cx="1008" cy="210"/>
            </a:xfrm>
            <a:prstGeom prst="rect">
              <a:avLst/>
            </a:prstGeom>
            <a:noFill/>
            <a:ln w="9525">
              <a:solidFill>
                <a:schemeClr val="accent1"/>
              </a:solidFill>
              <a:miter lim="800000"/>
              <a:headEnd/>
              <a:tailEnd/>
            </a:ln>
          </p:spPr>
          <p:txBody>
            <a:bodyPr>
              <a:spAutoFit/>
            </a:bodyPr>
            <a:lstStyle/>
            <a:p>
              <a:pPr>
                <a:spcBef>
                  <a:spcPct val="50000"/>
                </a:spcBef>
              </a:pPr>
              <a:r>
                <a:rPr lang="tr-TR" sz="1800" i="1" dirty="0">
                  <a:solidFill>
                    <a:srgbClr val="0000FF"/>
                  </a:solidFill>
                  <a:latin typeface="Calibri" pitchFamily="34" charset="0"/>
                  <a:cs typeface="Times New Roman" pitchFamily="18" charset="0"/>
                </a:rPr>
                <a:t>x</a:t>
              </a:r>
              <a:r>
                <a:rPr lang="tr-TR" sz="1800" baseline="30000" dirty="0">
                  <a:solidFill>
                    <a:srgbClr val="0000FF"/>
                  </a:solidFill>
                  <a:latin typeface="Calibri" pitchFamily="34" charset="0"/>
                  <a:cs typeface="Times New Roman" pitchFamily="18" charset="0"/>
                </a:rPr>
                <a:t>2</a:t>
              </a:r>
              <a:r>
                <a:rPr lang="tr-TR" sz="1800" i="1" baseline="30000" dirty="0">
                  <a:solidFill>
                    <a:srgbClr val="0000FF"/>
                  </a:solidFill>
                  <a:latin typeface="Calibri" pitchFamily="34" charset="0"/>
                  <a:cs typeface="Times New Roman" pitchFamily="18" charset="0"/>
                </a:rPr>
                <a:t> </a:t>
              </a:r>
              <a:r>
                <a:rPr lang="tr-TR" sz="1800" dirty="0">
                  <a:solidFill>
                    <a:srgbClr val="0000FF"/>
                  </a:solidFill>
                  <a:latin typeface="Calibri" pitchFamily="34" charset="0"/>
                  <a:cs typeface="Times New Roman" pitchFamily="18" charset="0"/>
                </a:rPr>
                <a:t>+</a:t>
              </a:r>
              <a:r>
                <a:rPr lang="tr-TR" sz="1800" i="1" dirty="0">
                  <a:solidFill>
                    <a:srgbClr val="0000FF"/>
                  </a:solidFill>
                  <a:latin typeface="Calibri" pitchFamily="34" charset="0"/>
                  <a:cs typeface="Times New Roman" pitchFamily="18" charset="0"/>
                </a:rPr>
                <a:t> y</a:t>
              </a:r>
              <a:r>
                <a:rPr lang="tr-TR" sz="1800" baseline="30000" dirty="0">
                  <a:solidFill>
                    <a:srgbClr val="0000FF"/>
                  </a:solidFill>
                  <a:latin typeface="Calibri" pitchFamily="34" charset="0"/>
                  <a:cs typeface="Times New Roman" pitchFamily="18" charset="0"/>
                </a:rPr>
                <a:t>2</a:t>
              </a:r>
              <a:r>
                <a:rPr lang="tr-TR" sz="1800" i="1" dirty="0">
                  <a:solidFill>
                    <a:srgbClr val="0000FF"/>
                  </a:solidFill>
                  <a:latin typeface="Calibri" pitchFamily="34" charset="0"/>
                  <a:cs typeface="Times New Roman" pitchFamily="18" charset="0"/>
                </a:rPr>
                <a:t>  = </a:t>
              </a:r>
              <a:r>
                <a:rPr lang="tr-TR" sz="1800" dirty="0">
                  <a:solidFill>
                    <a:srgbClr val="0000FF"/>
                  </a:solidFill>
                  <a:latin typeface="Calibri" pitchFamily="34" charset="0"/>
                  <a:cs typeface="Times New Roman" pitchFamily="18" charset="0"/>
                </a:rPr>
                <a:t>1</a:t>
              </a:r>
            </a:p>
          </p:txBody>
        </p:sp>
        <p:sp>
          <p:nvSpPr>
            <p:cNvPr id="15377" name="Freeform 20"/>
            <p:cNvSpPr>
              <a:spLocks/>
            </p:cNvSpPr>
            <p:nvPr/>
          </p:nvSpPr>
          <p:spPr bwMode="auto">
            <a:xfrm>
              <a:off x="4448" y="3472"/>
              <a:ext cx="592" cy="368"/>
            </a:xfrm>
            <a:custGeom>
              <a:avLst/>
              <a:gdLst>
                <a:gd name="T0" fmla="*/ 592 w 592"/>
                <a:gd name="T1" fmla="*/ 368 h 368"/>
                <a:gd name="T2" fmla="*/ 416 w 592"/>
                <a:gd name="T3" fmla="*/ 80 h 368"/>
                <a:gd name="T4" fmla="*/ 0 w 592"/>
                <a:gd name="T5" fmla="*/ 0 h 368"/>
                <a:gd name="T6" fmla="*/ 0 60000 65536"/>
                <a:gd name="T7" fmla="*/ 0 60000 65536"/>
                <a:gd name="T8" fmla="*/ 0 60000 65536"/>
                <a:gd name="T9" fmla="*/ 0 w 592"/>
                <a:gd name="T10" fmla="*/ 0 h 368"/>
                <a:gd name="T11" fmla="*/ 592 w 592"/>
                <a:gd name="T12" fmla="*/ 368 h 368"/>
              </a:gdLst>
              <a:ahLst/>
              <a:cxnLst>
                <a:cxn ang="T6">
                  <a:pos x="T0" y="T1"/>
                </a:cxn>
                <a:cxn ang="T7">
                  <a:pos x="T2" y="T3"/>
                </a:cxn>
                <a:cxn ang="T8">
                  <a:pos x="T4" y="T5"/>
                </a:cxn>
              </a:cxnLst>
              <a:rect l="T9" t="T10" r="T11" b="T12"/>
              <a:pathLst>
                <a:path w="592" h="368">
                  <a:moveTo>
                    <a:pt x="592" y="368"/>
                  </a:moveTo>
                  <a:lnTo>
                    <a:pt x="416" y="80"/>
                  </a:lnTo>
                  <a:lnTo>
                    <a:pt x="0" y="0"/>
                  </a:lnTo>
                </a:path>
              </a:pathLst>
            </a:custGeom>
            <a:noFill/>
            <a:ln w="9525">
              <a:solidFill>
                <a:schemeClr val="accent1"/>
              </a:solidFill>
              <a:round/>
              <a:headEnd/>
              <a:tailEnd type="triangle" w="med" len="med"/>
            </a:ln>
          </p:spPr>
          <p:txBody>
            <a:bodyPr/>
            <a:lstStyle/>
            <a:p>
              <a:endParaRPr lang="tr-TR">
                <a:latin typeface="Calibri" pitchFamily="34" charset="0"/>
              </a:endParaRPr>
            </a:p>
          </p:txBody>
        </p:sp>
      </p:grpSp>
      <p:graphicFrame>
        <p:nvGraphicFramePr>
          <p:cNvPr id="35842" name="Object 2"/>
          <p:cNvGraphicFramePr>
            <a:graphicFrameLocks noChangeAspect="1"/>
          </p:cNvGraphicFramePr>
          <p:nvPr/>
        </p:nvGraphicFramePr>
        <p:xfrm>
          <a:off x="8329642" y="908050"/>
          <a:ext cx="457200" cy="430213"/>
        </p:xfrm>
        <a:graphic>
          <a:graphicData uri="http://schemas.openxmlformats.org/presentationml/2006/ole">
            <mc:AlternateContent xmlns:mc="http://schemas.openxmlformats.org/markup-compatibility/2006">
              <mc:Choice xmlns:v="urn:schemas-microsoft-com:vml" Requires="v">
                <p:oleObj spid="_x0000_s15371" name="Denklem" r:id="rId5" imgW="457200" imgH="431640" progId="Equation.3">
                  <p:embed/>
                </p:oleObj>
              </mc:Choice>
              <mc:Fallback>
                <p:oleObj name="Denklem" r:id="rId5" imgW="457200" imgH="431640" progId="Equation.3">
                  <p:embed/>
                  <p:pic>
                    <p:nvPicPr>
                      <p:cNvPr id="0" name="Object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329642" y="908050"/>
                        <a:ext cx="457200" cy="4302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lt">
                                    <p:tmPct val="10000"/>
                                  </p:iterate>
                                  <p:childTnLst>
                                    <p:set>
                                      <p:cBhvr>
                                        <p:cTn id="6" dur="1" fill="hold">
                                          <p:stCondLst>
                                            <p:cond delay="0"/>
                                          </p:stCondLst>
                                        </p:cTn>
                                        <p:tgtEl>
                                          <p:spTgt spid="19458"/>
                                        </p:tgtEl>
                                        <p:attrNameLst>
                                          <p:attrName>style.visibility</p:attrName>
                                        </p:attrNameLst>
                                      </p:cBhvr>
                                      <p:to>
                                        <p:strVal val="visible"/>
                                      </p:to>
                                    </p:set>
                                    <p:animEffect transition="in" filter="wipe(left)">
                                      <p:cBhvr>
                                        <p:cTn id="7" dur="500"/>
                                        <p:tgtEl>
                                          <p:spTgt spid="1945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5842"/>
                                        </p:tgtEl>
                                        <p:attrNameLst>
                                          <p:attrName>style.visibility</p:attrName>
                                        </p:attrNameLst>
                                      </p:cBhvr>
                                      <p:to>
                                        <p:strVal val="visible"/>
                                      </p:to>
                                    </p:set>
                                    <p:animEffect transition="in" filter="wipe(left)">
                                      <p:cBhvr>
                                        <p:cTn id="12" dur="500"/>
                                        <p:tgtEl>
                                          <p:spTgt spid="3584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5843"/>
                                        </p:tgtEl>
                                        <p:attrNameLst>
                                          <p:attrName>style.visibility</p:attrName>
                                        </p:attrNameLst>
                                      </p:cBhvr>
                                      <p:to>
                                        <p:strVal val="visible"/>
                                      </p:to>
                                    </p:set>
                                    <p:animEffect transition="in" filter="wipe(left)">
                                      <p:cBhvr>
                                        <p:cTn id="17" dur="500"/>
                                        <p:tgtEl>
                                          <p:spTgt spid="35843"/>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3" fill="hold" grpId="0" nodeType="clickEffect">
                                  <p:stCondLst>
                                    <p:cond delay="0"/>
                                  </p:stCondLst>
                                  <p:iterate type="wd">
                                    <p:tmPct val="100000"/>
                                  </p:iterate>
                                  <p:childTnLst>
                                    <p:set>
                                      <p:cBhvr>
                                        <p:cTn id="21" dur="1" fill="hold">
                                          <p:stCondLst>
                                            <p:cond delay="0"/>
                                          </p:stCondLst>
                                        </p:cTn>
                                        <p:tgtEl>
                                          <p:spTgt spid="19460"/>
                                        </p:tgtEl>
                                        <p:attrNameLst>
                                          <p:attrName>style.visibility</p:attrName>
                                        </p:attrNameLst>
                                      </p:cBhvr>
                                      <p:to>
                                        <p:strVal val="visible"/>
                                      </p:to>
                                    </p:set>
                                    <p:animEffect transition="in" filter="strips(upRight)">
                                      <p:cBhvr>
                                        <p:cTn id="22" dur="300"/>
                                        <p:tgtEl>
                                          <p:spTgt spid="19460"/>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lt">
                                    <p:tmPct val="10000"/>
                                  </p:iterate>
                                  <p:childTnLst>
                                    <p:set>
                                      <p:cBhvr>
                                        <p:cTn id="26" dur="1" fill="hold">
                                          <p:stCondLst>
                                            <p:cond delay="0"/>
                                          </p:stCondLst>
                                        </p:cTn>
                                        <p:tgtEl>
                                          <p:spTgt spid="19461"/>
                                        </p:tgtEl>
                                        <p:attrNameLst>
                                          <p:attrName>style.visibility</p:attrName>
                                        </p:attrNameLst>
                                      </p:cBhvr>
                                      <p:to>
                                        <p:strVal val="visible"/>
                                      </p:to>
                                    </p:set>
                                    <p:animEffect transition="in" filter="wipe(left)">
                                      <p:cBhvr>
                                        <p:cTn id="27" dur="500"/>
                                        <p:tgtEl>
                                          <p:spTgt spid="19461"/>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lt">
                                    <p:tmPct val="10000"/>
                                  </p:iterate>
                                  <p:childTnLst>
                                    <p:set>
                                      <p:cBhvr>
                                        <p:cTn id="31" dur="1" fill="hold">
                                          <p:stCondLst>
                                            <p:cond delay="0"/>
                                          </p:stCondLst>
                                        </p:cTn>
                                        <p:tgtEl>
                                          <p:spTgt spid="19462"/>
                                        </p:tgtEl>
                                        <p:attrNameLst>
                                          <p:attrName>style.visibility</p:attrName>
                                        </p:attrNameLst>
                                      </p:cBhvr>
                                      <p:to>
                                        <p:strVal val="visible"/>
                                      </p:to>
                                    </p:set>
                                    <p:animEffect transition="in" filter="wipe(left)">
                                      <p:cBhvr>
                                        <p:cTn id="32" dur="500"/>
                                        <p:tgtEl>
                                          <p:spTgt spid="19462"/>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19464"/>
                                        </p:tgtEl>
                                        <p:attrNameLst>
                                          <p:attrName>style.visibility</p:attrName>
                                        </p:attrNameLst>
                                      </p:cBhvr>
                                      <p:to>
                                        <p:strVal val="visible"/>
                                      </p:to>
                                    </p:set>
                                    <p:animEffect transition="in" filter="wipe(left)">
                                      <p:cBhvr>
                                        <p:cTn id="37" dur="500"/>
                                        <p:tgtEl>
                                          <p:spTgt spid="19464"/>
                                        </p:tgtEl>
                                      </p:cBhvr>
                                    </p:animEffec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0" nodeType="clickEffect">
                                  <p:stCondLst>
                                    <p:cond delay="0"/>
                                  </p:stCondLst>
                                  <p:childTnLst>
                                    <p:set>
                                      <p:cBhvr>
                                        <p:cTn id="41" dur="1" fill="hold">
                                          <p:stCondLst>
                                            <p:cond delay="499"/>
                                          </p:stCondLst>
                                        </p:cTn>
                                        <p:tgtEl>
                                          <p:spTgt spid="19465"/>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22" presetClass="entr" presetSubtype="4" fill="hold" grpId="0" nodeType="clickEffect">
                                  <p:stCondLst>
                                    <p:cond delay="0"/>
                                  </p:stCondLst>
                                  <p:childTnLst>
                                    <p:set>
                                      <p:cBhvr>
                                        <p:cTn id="45" dur="1" fill="hold">
                                          <p:stCondLst>
                                            <p:cond delay="0"/>
                                          </p:stCondLst>
                                        </p:cTn>
                                        <p:tgtEl>
                                          <p:spTgt spid="19467"/>
                                        </p:tgtEl>
                                        <p:attrNameLst>
                                          <p:attrName>style.visibility</p:attrName>
                                        </p:attrNameLst>
                                      </p:cBhvr>
                                      <p:to>
                                        <p:strVal val="visible"/>
                                      </p:to>
                                    </p:set>
                                    <p:animEffect transition="in" filter="wipe(down)">
                                      <p:cBhvr>
                                        <p:cTn id="46" dur="500"/>
                                        <p:tgtEl>
                                          <p:spTgt spid="19467"/>
                                        </p:tgtEl>
                                      </p:cBhvr>
                                    </p:animEffec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499"/>
                                          </p:stCondLst>
                                        </p:cTn>
                                        <p:tgtEl>
                                          <p:spTgt spid="19466"/>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499"/>
                                          </p:stCondLst>
                                        </p:cTn>
                                        <p:tgtEl>
                                          <p:spTgt spid="2"/>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23" presetClass="entr" presetSubtype="16" fill="hold" grpId="0" nodeType="clickEffect">
                                  <p:stCondLst>
                                    <p:cond delay="0"/>
                                  </p:stCondLst>
                                  <p:childTnLst>
                                    <p:set>
                                      <p:cBhvr>
                                        <p:cTn id="58" dur="1" fill="hold">
                                          <p:stCondLst>
                                            <p:cond delay="0"/>
                                          </p:stCondLst>
                                        </p:cTn>
                                        <p:tgtEl>
                                          <p:spTgt spid="19471"/>
                                        </p:tgtEl>
                                        <p:attrNameLst>
                                          <p:attrName>style.visibility</p:attrName>
                                        </p:attrNameLst>
                                      </p:cBhvr>
                                      <p:to>
                                        <p:strVal val="visible"/>
                                      </p:to>
                                    </p:set>
                                    <p:anim calcmode="lin" valueType="num">
                                      <p:cBhvr>
                                        <p:cTn id="59" dur="500" fill="hold"/>
                                        <p:tgtEl>
                                          <p:spTgt spid="19471"/>
                                        </p:tgtEl>
                                        <p:attrNameLst>
                                          <p:attrName>ppt_w</p:attrName>
                                        </p:attrNameLst>
                                      </p:cBhvr>
                                      <p:tavLst>
                                        <p:tav tm="0">
                                          <p:val>
                                            <p:fltVal val="0"/>
                                          </p:val>
                                        </p:tav>
                                        <p:tav tm="100000">
                                          <p:val>
                                            <p:strVal val="#ppt_w"/>
                                          </p:val>
                                        </p:tav>
                                      </p:tavLst>
                                    </p:anim>
                                    <p:anim calcmode="lin" valueType="num">
                                      <p:cBhvr>
                                        <p:cTn id="60" dur="500" fill="hold"/>
                                        <p:tgtEl>
                                          <p:spTgt spid="19471"/>
                                        </p:tgtEl>
                                        <p:attrNameLst>
                                          <p:attrName>ppt_h</p:attrName>
                                        </p:attrNameLst>
                                      </p:cBhvr>
                                      <p:tavLst>
                                        <p:tav tm="0">
                                          <p:val>
                                            <p:fltVal val="0"/>
                                          </p:val>
                                        </p:tav>
                                        <p:tav tm="100000">
                                          <p:val>
                                            <p:strVal val="#ppt_h"/>
                                          </p:val>
                                        </p:tav>
                                      </p:tavLst>
                                    </p:anim>
                                  </p:childTnLst>
                                </p:cTn>
                              </p:par>
                            </p:childTnLst>
                          </p:cTn>
                        </p:par>
                      </p:childTnLst>
                    </p:cTn>
                  </p:par>
                  <p:par>
                    <p:cTn id="61" fill="hold">
                      <p:stCondLst>
                        <p:cond delay="indefinite"/>
                      </p:stCondLst>
                      <p:childTnLst>
                        <p:par>
                          <p:cTn id="62" fill="hold">
                            <p:stCondLst>
                              <p:cond delay="0"/>
                            </p:stCondLst>
                            <p:childTnLst>
                              <p:par>
                                <p:cTn id="63" presetID="16" presetClass="entr" presetSubtype="26" fill="hold" nodeType="clickEffect">
                                  <p:stCondLst>
                                    <p:cond delay="0"/>
                                  </p:stCondLst>
                                  <p:childTnLst>
                                    <p:set>
                                      <p:cBhvr>
                                        <p:cTn id="64" dur="1" fill="hold">
                                          <p:stCondLst>
                                            <p:cond delay="0"/>
                                          </p:stCondLst>
                                        </p:cTn>
                                        <p:tgtEl>
                                          <p:spTgt spid="3"/>
                                        </p:tgtEl>
                                        <p:attrNameLst>
                                          <p:attrName>style.visibility</p:attrName>
                                        </p:attrNameLst>
                                      </p:cBhvr>
                                      <p:to>
                                        <p:strVal val="visible"/>
                                      </p:to>
                                    </p:set>
                                    <p:animEffect transition="in" filter="barn(inHorizontal)">
                                      <p:cBhvr>
                                        <p:cTn id="65" dur="500"/>
                                        <p:tgtEl>
                                          <p:spTgt spid="3"/>
                                        </p:tgtEl>
                                      </p:cBhvr>
                                    </p:animEffect>
                                  </p:childTnLst>
                                </p:cTn>
                              </p:par>
                            </p:childTnLst>
                          </p:cTn>
                        </p:par>
                      </p:childTnLst>
                    </p:cTn>
                  </p:par>
                  <p:par>
                    <p:cTn id="66" fill="hold">
                      <p:stCondLst>
                        <p:cond delay="indefinite"/>
                      </p:stCondLst>
                      <p:childTnLst>
                        <p:par>
                          <p:cTn id="67" fill="hold">
                            <p:stCondLst>
                              <p:cond delay="0"/>
                            </p:stCondLst>
                            <p:childTnLst>
                              <p:par>
                                <p:cTn id="68" presetID="22" presetClass="entr" presetSubtype="4" fill="hold" nodeType="clickEffect">
                                  <p:stCondLst>
                                    <p:cond delay="0"/>
                                  </p:stCondLst>
                                  <p:childTnLst>
                                    <p:set>
                                      <p:cBhvr>
                                        <p:cTn id="69" dur="1" fill="hold">
                                          <p:stCondLst>
                                            <p:cond delay="0"/>
                                          </p:stCondLst>
                                        </p:cTn>
                                        <p:tgtEl>
                                          <p:spTgt spid="4"/>
                                        </p:tgtEl>
                                        <p:attrNameLst>
                                          <p:attrName>style.visibility</p:attrName>
                                        </p:attrNameLst>
                                      </p:cBhvr>
                                      <p:to>
                                        <p:strVal val="visible"/>
                                      </p:to>
                                    </p:set>
                                    <p:animEffect transition="in" filter="wipe(down)">
                                      <p:cBhvr>
                                        <p:cTn id="7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autoUpdateAnimBg="0"/>
      <p:bldP spid="19460" grpId="0" autoUpdateAnimBg="0"/>
      <p:bldP spid="19461" grpId="0" autoUpdateAnimBg="0"/>
      <p:bldP spid="19462" grpId="0" autoUpdateAnimBg="0"/>
      <p:bldP spid="19464" grpId="0" animBg="1"/>
      <p:bldP spid="19465" grpId="0" autoUpdateAnimBg="0"/>
      <p:bldP spid="19466" grpId="0" autoUpdateAnimBg="0"/>
      <p:bldP spid="19467" grpId="0" animBg="1"/>
      <p:bldP spid="19471"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5" name="Oval 45"/>
          <p:cNvSpPr>
            <a:spLocks noChangeArrowheads="1"/>
          </p:cNvSpPr>
          <p:nvPr/>
        </p:nvSpPr>
        <p:spPr bwMode="auto">
          <a:xfrm>
            <a:off x="3759200" y="4826000"/>
            <a:ext cx="1600200" cy="1524000"/>
          </a:xfrm>
          <a:prstGeom prst="ellipse">
            <a:avLst/>
          </a:prstGeom>
          <a:solidFill>
            <a:srgbClr val="FFFF99"/>
          </a:solidFill>
          <a:ln w="9525">
            <a:solidFill>
              <a:srgbClr val="9900FF"/>
            </a:solidFill>
            <a:prstDash val="sysDot"/>
            <a:round/>
            <a:headEnd/>
            <a:tailEnd/>
          </a:ln>
        </p:spPr>
        <p:txBody>
          <a:bodyPr wrap="none" anchor="ctr"/>
          <a:lstStyle/>
          <a:p>
            <a:endParaRPr lang="tr-TR">
              <a:latin typeface="Calibri" pitchFamily="34" charset="0"/>
            </a:endParaRPr>
          </a:p>
        </p:txBody>
      </p:sp>
      <p:sp>
        <p:nvSpPr>
          <p:cNvPr id="20482" name="Text Box 2"/>
          <p:cNvSpPr txBox="1">
            <a:spLocks noChangeArrowheads="1"/>
          </p:cNvSpPr>
          <p:nvPr/>
        </p:nvSpPr>
        <p:spPr bwMode="auto">
          <a:xfrm>
            <a:off x="49213" y="88900"/>
            <a:ext cx="8937625" cy="1190625"/>
          </a:xfrm>
          <a:prstGeom prst="rect">
            <a:avLst/>
          </a:prstGeom>
          <a:noFill/>
          <a:ln w="9525">
            <a:noFill/>
            <a:miter lim="800000"/>
            <a:headEnd/>
            <a:tailEnd/>
          </a:ln>
        </p:spPr>
        <p:txBody>
          <a:bodyPr>
            <a:spAutoFit/>
          </a:bodyPr>
          <a:lstStyle/>
          <a:p>
            <a:pPr algn="just">
              <a:spcBef>
                <a:spcPct val="50000"/>
              </a:spcBef>
            </a:pPr>
            <a:r>
              <a:rPr lang="tr-TR" sz="1800" b="1">
                <a:solidFill>
                  <a:srgbClr val="0000FF"/>
                </a:solidFill>
                <a:latin typeface="Calibri" pitchFamily="34" charset="0"/>
              </a:rPr>
              <a:t>Her hangi bir denklem veya bağıntı verildiğinde, o denklem veya bağıntının grafiğini çizmek için izlenebilecek yollardan biri, denklemi veya bağıntıyı sağlayan </a:t>
            </a:r>
            <a:r>
              <a:rPr lang="tr-TR" sz="1800" b="1">
                <a:solidFill>
                  <a:srgbClr val="009900"/>
                </a:solidFill>
                <a:latin typeface="Calibri" pitchFamily="34" charset="0"/>
              </a:rPr>
              <a:t>–mümkün olduğunca çok-</a:t>
            </a:r>
            <a:r>
              <a:rPr lang="tr-TR" sz="1800" b="1">
                <a:solidFill>
                  <a:srgbClr val="9900FF"/>
                </a:solidFill>
                <a:latin typeface="Calibri" pitchFamily="34" charset="0"/>
              </a:rPr>
              <a:t> </a:t>
            </a:r>
            <a:r>
              <a:rPr lang="tr-TR" sz="1800" b="1">
                <a:solidFill>
                  <a:srgbClr val="0000FF"/>
                </a:solidFill>
                <a:latin typeface="Calibri" pitchFamily="34" charset="0"/>
              </a:rPr>
              <a:t>noktalar bulup o noktaları Kartezyen düzlemde işaretlemektir. İşaretlenen noktalar yardımıyla, grafik tahmin edilmeğe çalışılır.</a:t>
            </a:r>
          </a:p>
        </p:txBody>
      </p:sp>
      <p:sp>
        <p:nvSpPr>
          <p:cNvPr id="20483" name="Text Box 3"/>
          <p:cNvSpPr txBox="1">
            <a:spLocks noChangeArrowheads="1"/>
          </p:cNvSpPr>
          <p:nvPr/>
        </p:nvSpPr>
        <p:spPr bwMode="auto">
          <a:xfrm>
            <a:off x="147638" y="1776413"/>
            <a:ext cx="3703637" cy="1200150"/>
          </a:xfrm>
          <a:prstGeom prst="rect">
            <a:avLst/>
          </a:prstGeom>
          <a:noFill/>
          <a:ln w="9525">
            <a:solidFill>
              <a:srgbClr val="FF00FF"/>
            </a:solidFill>
            <a:miter lim="800000"/>
            <a:headEnd/>
            <a:tailEnd/>
          </a:ln>
        </p:spPr>
        <p:txBody>
          <a:bodyPr>
            <a:spAutoFit/>
          </a:bodyPr>
          <a:lstStyle/>
          <a:p>
            <a:pPr algn="just">
              <a:spcBef>
                <a:spcPct val="50000"/>
              </a:spcBef>
            </a:pPr>
            <a:r>
              <a:rPr lang="tr-TR" sz="1800" b="1">
                <a:solidFill>
                  <a:srgbClr val="0000FF"/>
                </a:solidFill>
                <a:latin typeface="Calibri" pitchFamily="34" charset="0"/>
              </a:rPr>
              <a:t>Örnek.</a:t>
            </a:r>
            <a:r>
              <a:rPr lang="tr-TR" sz="1800" i="1">
                <a:solidFill>
                  <a:srgbClr val="0000FF"/>
                </a:solidFill>
                <a:latin typeface="Calibri" pitchFamily="34" charset="0"/>
              </a:rPr>
              <a:t>    y = </a:t>
            </a:r>
            <a:r>
              <a:rPr lang="tr-TR" sz="1800">
                <a:solidFill>
                  <a:srgbClr val="0000FF"/>
                </a:solidFill>
                <a:latin typeface="Calibri" pitchFamily="34" charset="0"/>
              </a:rPr>
              <a:t>10</a:t>
            </a:r>
            <a:r>
              <a:rPr lang="tr-TR" sz="1800" i="1">
                <a:solidFill>
                  <a:srgbClr val="0000FF"/>
                </a:solidFill>
                <a:latin typeface="Calibri" pitchFamily="34" charset="0"/>
              </a:rPr>
              <a:t> - </a:t>
            </a:r>
            <a:r>
              <a:rPr lang="tr-TR" sz="1800" i="1">
                <a:solidFill>
                  <a:srgbClr val="0000FF"/>
                </a:solidFill>
                <a:latin typeface="Calibri" pitchFamily="34" charset="0"/>
                <a:cs typeface="Times New Roman" pitchFamily="18" charset="0"/>
              </a:rPr>
              <a:t>x</a:t>
            </a:r>
            <a:r>
              <a:rPr lang="tr-TR" sz="1800" baseline="30000">
                <a:solidFill>
                  <a:srgbClr val="0000FF"/>
                </a:solidFill>
                <a:latin typeface="Calibri" pitchFamily="34" charset="0"/>
                <a:cs typeface="Times New Roman" pitchFamily="18" charset="0"/>
              </a:rPr>
              <a:t>2</a:t>
            </a:r>
            <a:r>
              <a:rPr lang="tr-TR" sz="1800" i="1" baseline="30000">
                <a:solidFill>
                  <a:srgbClr val="0000FF"/>
                </a:solidFill>
                <a:latin typeface="Calibri" pitchFamily="34" charset="0"/>
                <a:cs typeface="Times New Roman" pitchFamily="18" charset="0"/>
              </a:rPr>
              <a:t> </a:t>
            </a:r>
            <a:r>
              <a:rPr lang="tr-TR" sz="1800" i="1">
                <a:solidFill>
                  <a:srgbClr val="0000FF"/>
                </a:solidFill>
                <a:latin typeface="Calibri" pitchFamily="34" charset="0"/>
              </a:rPr>
              <a:t> </a:t>
            </a:r>
            <a:r>
              <a:rPr lang="tr-TR" sz="1800">
                <a:solidFill>
                  <a:srgbClr val="0000FF"/>
                </a:solidFill>
                <a:latin typeface="Calibri" pitchFamily="34" charset="0"/>
              </a:rPr>
              <a:t>  </a:t>
            </a:r>
            <a:r>
              <a:rPr lang="tr-TR" sz="1800" b="1">
                <a:solidFill>
                  <a:srgbClr val="0000FF"/>
                </a:solidFill>
                <a:latin typeface="Calibri" pitchFamily="34" charset="0"/>
              </a:rPr>
              <a:t>denkleminin grafiğini çizmek için bazı çözümler bulalım ve Kartezyen düzlemde işaretleyelim.</a:t>
            </a:r>
            <a:endParaRPr lang="tr-TR" sz="1800" b="1" i="1">
              <a:solidFill>
                <a:srgbClr val="0000FF"/>
              </a:solidFill>
              <a:latin typeface="Calibri" pitchFamily="34" charset="0"/>
            </a:endParaRPr>
          </a:p>
        </p:txBody>
      </p:sp>
      <p:grpSp>
        <p:nvGrpSpPr>
          <p:cNvPr id="2" name="Group 59"/>
          <p:cNvGrpSpPr>
            <a:grpSpLocks/>
          </p:cNvGrpSpPr>
          <p:nvPr/>
        </p:nvGrpSpPr>
        <p:grpSpPr bwMode="auto">
          <a:xfrm>
            <a:off x="4724400" y="1360488"/>
            <a:ext cx="4038600" cy="3130550"/>
            <a:chOff x="2976" y="857"/>
            <a:chExt cx="2544" cy="1972"/>
          </a:xfrm>
        </p:grpSpPr>
        <p:sp>
          <p:nvSpPr>
            <p:cNvPr id="30773" name="Line 4"/>
            <p:cNvSpPr>
              <a:spLocks noChangeShapeType="1"/>
            </p:cNvSpPr>
            <p:nvPr/>
          </p:nvSpPr>
          <p:spPr bwMode="auto">
            <a:xfrm flipV="1">
              <a:off x="2976" y="2043"/>
              <a:ext cx="2352" cy="0"/>
            </a:xfrm>
            <a:prstGeom prst="line">
              <a:avLst/>
            </a:prstGeom>
            <a:noFill/>
            <a:ln w="9525">
              <a:solidFill>
                <a:schemeClr val="tx1"/>
              </a:solidFill>
              <a:round/>
              <a:headEnd/>
              <a:tailEnd type="triangle" w="med" len="med"/>
            </a:ln>
          </p:spPr>
          <p:txBody>
            <a:bodyPr wrap="none" anchor="ctr"/>
            <a:lstStyle/>
            <a:p>
              <a:endParaRPr lang="tr-TR">
                <a:latin typeface="Calibri" pitchFamily="34" charset="0"/>
              </a:endParaRPr>
            </a:p>
          </p:txBody>
        </p:sp>
        <p:sp>
          <p:nvSpPr>
            <p:cNvPr id="30774" name="Text Box 5"/>
            <p:cNvSpPr txBox="1">
              <a:spLocks noChangeArrowheads="1"/>
            </p:cNvSpPr>
            <p:nvPr/>
          </p:nvSpPr>
          <p:spPr bwMode="auto">
            <a:xfrm>
              <a:off x="5280" y="1973"/>
              <a:ext cx="240" cy="250"/>
            </a:xfrm>
            <a:prstGeom prst="rect">
              <a:avLst/>
            </a:prstGeom>
            <a:noFill/>
            <a:ln w="9525">
              <a:noFill/>
              <a:miter lim="800000"/>
              <a:headEnd/>
              <a:tailEnd/>
            </a:ln>
          </p:spPr>
          <p:txBody>
            <a:bodyPr>
              <a:spAutoFit/>
            </a:bodyPr>
            <a:lstStyle/>
            <a:p>
              <a:pPr>
                <a:spcBef>
                  <a:spcPct val="50000"/>
                </a:spcBef>
              </a:pPr>
              <a:r>
                <a:rPr lang="en-AU" sz="2000" i="1">
                  <a:latin typeface="Calibri" pitchFamily="34" charset="0"/>
                </a:rPr>
                <a:t>x</a:t>
              </a:r>
            </a:p>
          </p:txBody>
        </p:sp>
        <p:sp>
          <p:nvSpPr>
            <p:cNvPr id="30775" name="Text Box 6"/>
            <p:cNvSpPr txBox="1">
              <a:spLocks noChangeArrowheads="1"/>
            </p:cNvSpPr>
            <p:nvPr/>
          </p:nvSpPr>
          <p:spPr bwMode="auto">
            <a:xfrm>
              <a:off x="4076" y="857"/>
              <a:ext cx="318" cy="250"/>
            </a:xfrm>
            <a:prstGeom prst="rect">
              <a:avLst/>
            </a:prstGeom>
            <a:noFill/>
            <a:ln w="9525">
              <a:noFill/>
              <a:miter lim="800000"/>
              <a:headEnd/>
              <a:tailEnd/>
            </a:ln>
          </p:spPr>
          <p:txBody>
            <a:bodyPr>
              <a:spAutoFit/>
            </a:bodyPr>
            <a:lstStyle/>
            <a:p>
              <a:pPr>
                <a:spcBef>
                  <a:spcPct val="50000"/>
                </a:spcBef>
              </a:pPr>
              <a:r>
                <a:rPr lang="en-AU" sz="2000" i="1">
                  <a:latin typeface="Calibri" pitchFamily="34" charset="0"/>
                </a:rPr>
                <a:t>y</a:t>
              </a:r>
            </a:p>
          </p:txBody>
        </p:sp>
        <p:sp>
          <p:nvSpPr>
            <p:cNvPr id="30776" name="Line 7"/>
            <p:cNvSpPr>
              <a:spLocks noChangeShapeType="1"/>
            </p:cNvSpPr>
            <p:nvPr/>
          </p:nvSpPr>
          <p:spPr bwMode="auto">
            <a:xfrm flipV="1">
              <a:off x="4080" y="1005"/>
              <a:ext cx="0" cy="1824"/>
            </a:xfrm>
            <a:prstGeom prst="line">
              <a:avLst/>
            </a:prstGeom>
            <a:noFill/>
            <a:ln w="9525">
              <a:solidFill>
                <a:schemeClr val="tx1"/>
              </a:solidFill>
              <a:round/>
              <a:headEnd/>
              <a:tailEnd type="triangle" w="med" len="med"/>
            </a:ln>
          </p:spPr>
          <p:txBody>
            <a:bodyPr wrap="none" anchor="ctr"/>
            <a:lstStyle/>
            <a:p>
              <a:endParaRPr lang="tr-TR">
                <a:latin typeface="Calibri" pitchFamily="34" charset="0"/>
              </a:endParaRPr>
            </a:p>
          </p:txBody>
        </p:sp>
      </p:grpSp>
      <p:grpSp>
        <p:nvGrpSpPr>
          <p:cNvPr id="3" name="Group 8"/>
          <p:cNvGrpSpPr>
            <a:grpSpLocks/>
          </p:cNvGrpSpPr>
          <p:nvPr/>
        </p:nvGrpSpPr>
        <p:grpSpPr bwMode="auto">
          <a:xfrm>
            <a:off x="5867400" y="3203575"/>
            <a:ext cx="685800" cy="392113"/>
            <a:chOff x="1296" y="2182"/>
            <a:chExt cx="432" cy="247"/>
          </a:xfrm>
        </p:grpSpPr>
        <p:sp>
          <p:nvSpPr>
            <p:cNvPr id="30771" name="Oval 9"/>
            <p:cNvSpPr>
              <a:spLocks noChangeArrowheads="1"/>
            </p:cNvSpPr>
            <p:nvPr/>
          </p:nvSpPr>
          <p:spPr bwMode="auto">
            <a:xfrm flipH="1" flipV="1">
              <a:off x="1655" y="2182"/>
              <a:ext cx="48" cy="48"/>
            </a:xfrm>
            <a:prstGeom prst="ellipse">
              <a:avLst/>
            </a:prstGeom>
            <a:solidFill>
              <a:srgbClr val="FF66FF"/>
            </a:solidFill>
            <a:ln w="9525">
              <a:solidFill>
                <a:srgbClr val="FF66FF"/>
              </a:solidFill>
              <a:round/>
              <a:headEnd/>
              <a:tailEnd/>
            </a:ln>
          </p:spPr>
          <p:txBody>
            <a:bodyPr wrap="none" anchor="ctr"/>
            <a:lstStyle/>
            <a:p>
              <a:endParaRPr lang="tr-TR">
                <a:latin typeface="Calibri" pitchFamily="34" charset="0"/>
              </a:endParaRPr>
            </a:p>
          </p:txBody>
        </p:sp>
        <p:sp>
          <p:nvSpPr>
            <p:cNvPr id="30772" name="Text Box 10"/>
            <p:cNvSpPr txBox="1">
              <a:spLocks noChangeArrowheads="1"/>
            </p:cNvSpPr>
            <p:nvPr/>
          </p:nvSpPr>
          <p:spPr bwMode="auto">
            <a:xfrm>
              <a:off x="1296" y="2198"/>
              <a:ext cx="432" cy="231"/>
            </a:xfrm>
            <a:prstGeom prst="rect">
              <a:avLst/>
            </a:prstGeom>
            <a:noFill/>
            <a:ln w="9525">
              <a:noFill/>
              <a:miter lim="800000"/>
              <a:headEnd/>
              <a:tailEnd/>
            </a:ln>
          </p:spPr>
          <p:txBody>
            <a:bodyPr>
              <a:spAutoFit/>
            </a:bodyPr>
            <a:lstStyle/>
            <a:p>
              <a:pPr>
                <a:spcBef>
                  <a:spcPct val="50000"/>
                </a:spcBef>
              </a:pPr>
              <a:r>
                <a:rPr lang="tr-TR" sz="1800">
                  <a:solidFill>
                    <a:srgbClr val="FF66FF"/>
                  </a:solidFill>
                  <a:latin typeface="Calibri" pitchFamily="34" charset="0"/>
                </a:rPr>
                <a:t>(0,0)</a:t>
              </a:r>
              <a:endParaRPr lang="en-AU" sz="1800">
                <a:solidFill>
                  <a:srgbClr val="FF66FF"/>
                </a:solidFill>
                <a:latin typeface="Calibri" pitchFamily="34" charset="0"/>
              </a:endParaRPr>
            </a:p>
          </p:txBody>
        </p:sp>
      </p:grpSp>
      <p:grpSp>
        <p:nvGrpSpPr>
          <p:cNvPr id="4" name="Group 60"/>
          <p:cNvGrpSpPr>
            <a:grpSpLocks/>
          </p:cNvGrpSpPr>
          <p:nvPr/>
        </p:nvGrpSpPr>
        <p:grpSpPr bwMode="auto">
          <a:xfrm>
            <a:off x="6426200" y="1755775"/>
            <a:ext cx="896938" cy="366713"/>
            <a:chOff x="4048" y="1106"/>
            <a:chExt cx="565" cy="231"/>
          </a:xfrm>
        </p:grpSpPr>
        <p:sp>
          <p:nvSpPr>
            <p:cNvPr id="30769" name="Oval 12"/>
            <p:cNvSpPr>
              <a:spLocks noChangeArrowheads="1"/>
            </p:cNvSpPr>
            <p:nvPr/>
          </p:nvSpPr>
          <p:spPr bwMode="auto">
            <a:xfrm>
              <a:off x="4048" y="1262"/>
              <a:ext cx="54" cy="48"/>
            </a:xfrm>
            <a:prstGeom prst="ellipse">
              <a:avLst/>
            </a:prstGeom>
            <a:solidFill>
              <a:schemeClr val="accent1"/>
            </a:solidFill>
            <a:ln w="9525">
              <a:solidFill>
                <a:srgbClr val="009900"/>
              </a:solidFill>
              <a:round/>
              <a:headEnd/>
              <a:tailEnd/>
            </a:ln>
          </p:spPr>
          <p:txBody>
            <a:bodyPr wrap="none" anchor="ctr"/>
            <a:lstStyle/>
            <a:p>
              <a:endParaRPr lang="tr-TR">
                <a:latin typeface="Calibri" pitchFamily="34" charset="0"/>
              </a:endParaRPr>
            </a:p>
          </p:txBody>
        </p:sp>
        <p:sp>
          <p:nvSpPr>
            <p:cNvPr id="30770" name="Text Box 13"/>
            <p:cNvSpPr txBox="1">
              <a:spLocks noChangeArrowheads="1"/>
            </p:cNvSpPr>
            <p:nvPr/>
          </p:nvSpPr>
          <p:spPr bwMode="auto">
            <a:xfrm>
              <a:off x="4075" y="1106"/>
              <a:ext cx="538" cy="231"/>
            </a:xfrm>
            <a:prstGeom prst="rect">
              <a:avLst/>
            </a:prstGeom>
            <a:noFill/>
            <a:ln w="9525">
              <a:noFill/>
              <a:miter lim="800000"/>
              <a:headEnd/>
              <a:tailEnd/>
            </a:ln>
          </p:spPr>
          <p:txBody>
            <a:bodyPr>
              <a:spAutoFit/>
            </a:bodyPr>
            <a:lstStyle/>
            <a:p>
              <a:pPr>
                <a:spcBef>
                  <a:spcPct val="50000"/>
                </a:spcBef>
              </a:pPr>
              <a:r>
                <a:rPr lang="tr-TR" sz="1800">
                  <a:solidFill>
                    <a:srgbClr val="009900"/>
                  </a:solidFill>
                  <a:latin typeface="Calibri" pitchFamily="34" charset="0"/>
                </a:rPr>
                <a:t>(0,10)</a:t>
              </a:r>
            </a:p>
          </p:txBody>
        </p:sp>
      </p:grpSp>
      <p:grpSp>
        <p:nvGrpSpPr>
          <p:cNvPr id="5" name="Group 20"/>
          <p:cNvGrpSpPr>
            <a:grpSpLocks/>
          </p:cNvGrpSpPr>
          <p:nvPr/>
        </p:nvGrpSpPr>
        <p:grpSpPr bwMode="auto">
          <a:xfrm>
            <a:off x="6553200" y="2028825"/>
            <a:ext cx="812800" cy="366713"/>
            <a:chOff x="4128" y="1216"/>
            <a:chExt cx="512" cy="231"/>
          </a:xfrm>
        </p:grpSpPr>
        <p:sp>
          <p:nvSpPr>
            <p:cNvPr id="30767" name="Oval 14"/>
            <p:cNvSpPr>
              <a:spLocks noChangeArrowheads="1"/>
            </p:cNvSpPr>
            <p:nvPr/>
          </p:nvSpPr>
          <p:spPr bwMode="auto">
            <a:xfrm>
              <a:off x="4128" y="1280"/>
              <a:ext cx="48" cy="48"/>
            </a:xfrm>
            <a:prstGeom prst="ellipse">
              <a:avLst/>
            </a:prstGeom>
            <a:solidFill>
              <a:schemeClr val="accent1"/>
            </a:solidFill>
            <a:ln w="9525">
              <a:solidFill>
                <a:srgbClr val="009900"/>
              </a:solidFill>
              <a:round/>
              <a:headEnd/>
              <a:tailEnd/>
            </a:ln>
          </p:spPr>
          <p:txBody>
            <a:bodyPr wrap="none" anchor="ctr"/>
            <a:lstStyle/>
            <a:p>
              <a:endParaRPr lang="tr-TR">
                <a:latin typeface="Calibri" pitchFamily="34" charset="0"/>
              </a:endParaRPr>
            </a:p>
          </p:txBody>
        </p:sp>
        <p:sp>
          <p:nvSpPr>
            <p:cNvPr id="30768" name="Text Box 15"/>
            <p:cNvSpPr txBox="1">
              <a:spLocks noChangeArrowheads="1"/>
            </p:cNvSpPr>
            <p:nvPr/>
          </p:nvSpPr>
          <p:spPr bwMode="auto">
            <a:xfrm>
              <a:off x="4160" y="1216"/>
              <a:ext cx="480" cy="231"/>
            </a:xfrm>
            <a:prstGeom prst="rect">
              <a:avLst/>
            </a:prstGeom>
            <a:noFill/>
            <a:ln w="9525">
              <a:noFill/>
              <a:miter lim="800000"/>
              <a:headEnd/>
              <a:tailEnd/>
            </a:ln>
          </p:spPr>
          <p:txBody>
            <a:bodyPr>
              <a:spAutoFit/>
            </a:bodyPr>
            <a:lstStyle/>
            <a:p>
              <a:pPr>
                <a:spcBef>
                  <a:spcPct val="50000"/>
                </a:spcBef>
              </a:pPr>
              <a:r>
                <a:rPr lang="tr-TR" sz="1800">
                  <a:solidFill>
                    <a:srgbClr val="009900"/>
                  </a:solidFill>
                  <a:latin typeface="Calibri" pitchFamily="34" charset="0"/>
                </a:rPr>
                <a:t>(1,9)</a:t>
              </a:r>
            </a:p>
          </p:txBody>
        </p:sp>
      </p:grpSp>
      <p:grpSp>
        <p:nvGrpSpPr>
          <p:cNvPr id="6" name="Group 23"/>
          <p:cNvGrpSpPr>
            <a:grpSpLocks/>
          </p:cNvGrpSpPr>
          <p:nvPr/>
        </p:nvGrpSpPr>
        <p:grpSpPr bwMode="auto">
          <a:xfrm>
            <a:off x="5613400" y="2054225"/>
            <a:ext cx="762000" cy="366713"/>
            <a:chOff x="3024" y="3254"/>
            <a:chExt cx="480" cy="231"/>
          </a:xfrm>
        </p:grpSpPr>
        <p:sp>
          <p:nvSpPr>
            <p:cNvPr id="30765" name="Oval 17"/>
            <p:cNvSpPr>
              <a:spLocks noChangeArrowheads="1"/>
            </p:cNvSpPr>
            <p:nvPr/>
          </p:nvSpPr>
          <p:spPr bwMode="auto">
            <a:xfrm>
              <a:off x="3456" y="3302"/>
              <a:ext cx="48" cy="48"/>
            </a:xfrm>
            <a:prstGeom prst="ellipse">
              <a:avLst/>
            </a:prstGeom>
            <a:solidFill>
              <a:schemeClr val="accent1"/>
            </a:solidFill>
            <a:ln w="9525">
              <a:solidFill>
                <a:srgbClr val="009900"/>
              </a:solidFill>
              <a:round/>
              <a:headEnd/>
              <a:tailEnd/>
            </a:ln>
          </p:spPr>
          <p:txBody>
            <a:bodyPr wrap="none" anchor="ctr"/>
            <a:lstStyle/>
            <a:p>
              <a:endParaRPr lang="tr-TR">
                <a:latin typeface="Calibri" pitchFamily="34" charset="0"/>
              </a:endParaRPr>
            </a:p>
          </p:txBody>
        </p:sp>
        <p:sp>
          <p:nvSpPr>
            <p:cNvPr id="30766" name="Text Box 18"/>
            <p:cNvSpPr txBox="1">
              <a:spLocks noChangeArrowheads="1"/>
            </p:cNvSpPr>
            <p:nvPr/>
          </p:nvSpPr>
          <p:spPr bwMode="auto">
            <a:xfrm>
              <a:off x="3024" y="3254"/>
              <a:ext cx="480" cy="231"/>
            </a:xfrm>
            <a:prstGeom prst="rect">
              <a:avLst/>
            </a:prstGeom>
            <a:noFill/>
            <a:ln w="9525">
              <a:noFill/>
              <a:miter lim="800000"/>
              <a:headEnd/>
              <a:tailEnd/>
            </a:ln>
          </p:spPr>
          <p:txBody>
            <a:bodyPr>
              <a:spAutoFit/>
            </a:bodyPr>
            <a:lstStyle/>
            <a:p>
              <a:pPr>
                <a:spcBef>
                  <a:spcPct val="50000"/>
                </a:spcBef>
              </a:pPr>
              <a:r>
                <a:rPr lang="tr-TR" sz="1800">
                  <a:solidFill>
                    <a:srgbClr val="009900"/>
                  </a:solidFill>
                  <a:latin typeface="Calibri" pitchFamily="34" charset="0"/>
                </a:rPr>
                <a:t>(-1,9)</a:t>
              </a:r>
            </a:p>
          </p:txBody>
        </p:sp>
      </p:grpSp>
      <p:grpSp>
        <p:nvGrpSpPr>
          <p:cNvPr id="7" name="Group 33"/>
          <p:cNvGrpSpPr>
            <a:grpSpLocks/>
          </p:cNvGrpSpPr>
          <p:nvPr/>
        </p:nvGrpSpPr>
        <p:grpSpPr bwMode="auto">
          <a:xfrm>
            <a:off x="5334000" y="2816225"/>
            <a:ext cx="838200" cy="381000"/>
            <a:chOff x="3840" y="3206"/>
            <a:chExt cx="528" cy="240"/>
          </a:xfrm>
        </p:grpSpPr>
        <p:sp>
          <p:nvSpPr>
            <p:cNvPr id="30763" name="Oval 21"/>
            <p:cNvSpPr>
              <a:spLocks noChangeArrowheads="1"/>
            </p:cNvSpPr>
            <p:nvPr/>
          </p:nvSpPr>
          <p:spPr bwMode="auto">
            <a:xfrm>
              <a:off x="4320" y="3398"/>
              <a:ext cx="48" cy="48"/>
            </a:xfrm>
            <a:prstGeom prst="ellipse">
              <a:avLst/>
            </a:prstGeom>
            <a:solidFill>
              <a:schemeClr val="accent1"/>
            </a:solidFill>
            <a:ln w="9525">
              <a:solidFill>
                <a:srgbClr val="009900"/>
              </a:solidFill>
              <a:round/>
              <a:headEnd/>
              <a:tailEnd/>
            </a:ln>
          </p:spPr>
          <p:txBody>
            <a:bodyPr wrap="none" anchor="ctr"/>
            <a:lstStyle/>
            <a:p>
              <a:endParaRPr lang="tr-TR">
                <a:latin typeface="Calibri" pitchFamily="34" charset="0"/>
              </a:endParaRPr>
            </a:p>
          </p:txBody>
        </p:sp>
        <p:sp>
          <p:nvSpPr>
            <p:cNvPr id="30764" name="Text Box 22"/>
            <p:cNvSpPr txBox="1">
              <a:spLocks noChangeArrowheads="1"/>
            </p:cNvSpPr>
            <p:nvPr/>
          </p:nvSpPr>
          <p:spPr bwMode="auto">
            <a:xfrm>
              <a:off x="3840" y="3206"/>
              <a:ext cx="480" cy="231"/>
            </a:xfrm>
            <a:prstGeom prst="rect">
              <a:avLst/>
            </a:prstGeom>
            <a:noFill/>
            <a:ln w="9525">
              <a:noFill/>
              <a:miter lim="800000"/>
              <a:headEnd/>
              <a:tailEnd/>
            </a:ln>
          </p:spPr>
          <p:txBody>
            <a:bodyPr>
              <a:spAutoFit/>
            </a:bodyPr>
            <a:lstStyle/>
            <a:p>
              <a:pPr>
                <a:spcBef>
                  <a:spcPct val="50000"/>
                </a:spcBef>
              </a:pPr>
              <a:r>
                <a:rPr lang="tr-TR" sz="1800">
                  <a:solidFill>
                    <a:srgbClr val="009900"/>
                  </a:solidFill>
                  <a:latin typeface="Calibri" pitchFamily="34" charset="0"/>
                </a:rPr>
                <a:t>(-3,1)</a:t>
              </a:r>
            </a:p>
          </p:txBody>
        </p:sp>
      </p:grpSp>
      <p:grpSp>
        <p:nvGrpSpPr>
          <p:cNvPr id="8" name="Group 26"/>
          <p:cNvGrpSpPr>
            <a:grpSpLocks/>
          </p:cNvGrpSpPr>
          <p:nvPr/>
        </p:nvGrpSpPr>
        <p:grpSpPr bwMode="auto">
          <a:xfrm>
            <a:off x="6654800" y="2368550"/>
            <a:ext cx="812800" cy="366713"/>
            <a:chOff x="3024" y="3446"/>
            <a:chExt cx="512" cy="231"/>
          </a:xfrm>
        </p:grpSpPr>
        <p:sp>
          <p:nvSpPr>
            <p:cNvPr id="30761" name="Oval 24"/>
            <p:cNvSpPr>
              <a:spLocks noChangeArrowheads="1"/>
            </p:cNvSpPr>
            <p:nvPr/>
          </p:nvSpPr>
          <p:spPr bwMode="auto">
            <a:xfrm>
              <a:off x="3024" y="3494"/>
              <a:ext cx="48" cy="48"/>
            </a:xfrm>
            <a:prstGeom prst="ellipse">
              <a:avLst/>
            </a:prstGeom>
            <a:solidFill>
              <a:schemeClr val="accent1"/>
            </a:solidFill>
            <a:ln w="9525">
              <a:solidFill>
                <a:srgbClr val="009900"/>
              </a:solidFill>
              <a:round/>
              <a:headEnd/>
              <a:tailEnd/>
            </a:ln>
          </p:spPr>
          <p:txBody>
            <a:bodyPr wrap="none" anchor="ctr"/>
            <a:lstStyle/>
            <a:p>
              <a:endParaRPr lang="tr-TR">
                <a:latin typeface="Calibri" pitchFamily="34" charset="0"/>
              </a:endParaRPr>
            </a:p>
          </p:txBody>
        </p:sp>
        <p:sp>
          <p:nvSpPr>
            <p:cNvPr id="30762" name="Text Box 25"/>
            <p:cNvSpPr txBox="1">
              <a:spLocks noChangeArrowheads="1"/>
            </p:cNvSpPr>
            <p:nvPr/>
          </p:nvSpPr>
          <p:spPr bwMode="auto">
            <a:xfrm>
              <a:off x="3056" y="3446"/>
              <a:ext cx="480" cy="231"/>
            </a:xfrm>
            <a:prstGeom prst="rect">
              <a:avLst/>
            </a:prstGeom>
            <a:noFill/>
            <a:ln w="9525">
              <a:noFill/>
              <a:miter lim="800000"/>
              <a:headEnd/>
              <a:tailEnd/>
            </a:ln>
          </p:spPr>
          <p:txBody>
            <a:bodyPr>
              <a:spAutoFit/>
            </a:bodyPr>
            <a:lstStyle/>
            <a:p>
              <a:pPr>
                <a:spcBef>
                  <a:spcPct val="50000"/>
                </a:spcBef>
              </a:pPr>
              <a:r>
                <a:rPr lang="tr-TR" sz="1800">
                  <a:solidFill>
                    <a:srgbClr val="009900"/>
                  </a:solidFill>
                  <a:latin typeface="Calibri" pitchFamily="34" charset="0"/>
                </a:rPr>
                <a:t>(2,6)</a:t>
              </a:r>
            </a:p>
          </p:txBody>
        </p:sp>
      </p:grpSp>
      <p:grpSp>
        <p:nvGrpSpPr>
          <p:cNvPr id="9" name="Group 29"/>
          <p:cNvGrpSpPr>
            <a:grpSpLocks/>
          </p:cNvGrpSpPr>
          <p:nvPr/>
        </p:nvGrpSpPr>
        <p:grpSpPr bwMode="auto">
          <a:xfrm>
            <a:off x="5495925" y="2393950"/>
            <a:ext cx="787400" cy="366713"/>
            <a:chOff x="2528" y="3462"/>
            <a:chExt cx="496" cy="231"/>
          </a:xfrm>
        </p:grpSpPr>
        <p:sp>
          <p:nvSpPr>
            <p:cNvPr id="30759" name="Oval 27"/>
            <p:cNvSpPr>
              <a:spLocks noChangeArrowheads="1"/>
            </p:cNvSpPr>
            <p:nvPr/>
          </p:nvSpPr>
          <p:spPr bwMode="auto">
            <a:xfrm>
              <a:off x="2976" y="3494"/>
              <a:ext cx="48" cy="48"/>
            </a:xfrm>
            <a:prstGeom prst="ellipse">
              <a:avLst/>
            </a:prstGeom>
            <a:solidFill>
              <a:schemeClr val="accent1"/>
            </a:solidFill>
            <a:ln w="9525">
              <a:solidFill>
                <a:srgbClr val="009900"/>
              </a:solidFill>
              <a:round/>
              <a:headEnd/>
              <a:tailEnd/>
            </a:ln>
          </p:spPr>
          <p:txBody>
            <a:bodyPr wrap="none" anchor="ctr"/>
            <a:lstStyle/>
            <a:p>
              <a:endParaRPr lang="tr-TR">
                <a:latin typeface="Calibri" pitchFamily="34" charset="0"/>
              </a:endParaRPr>
            </a:p>
          </p:txBody>
        </p:sp>
        <p:sp>
          <p:nvSpPr>
            <p:cNvPr id="30760" name="Text Box 28"/>
            <p:cNvSpPr txBox="1">
              <a:spLocks noChangeArrowheads="1"/>
            </p:cNvSpPr>
            <p:nvPr/>
          </p:nvSpPr>
          <p:spPr bwMode="auto">
            <a:xfrm>
              <a:off x="2528" y="3462"/>
              <a:ext cx="480" cy="231"/>
            </a:xfrm>
            <a:prstGeom prst="rect">
              <a:avLst/>
            </a:prstGeom>
            <a:noFill/>
            <a:ln w="9525">
              <a:noFill/>
              <a:miter lim="800000"/>
              <a:headEnd/>
              <a:tailEnd/>
            </a:ln>
          </p:spPr>
          <p:txBody>
            <a:bodyPr>
              <a:spAutoFit/>
            </a:bodyPr>
            <a:lstStyle/>
            <a:p>
              <a:pPr>
                <a:spcBef>
                  <a:spcPct val="50000"/>
                </a:spcBef>
              </a:pPr>
              <a:r>
                <a:rPr lang="tr-TR" sz="1800">
                  <a:solidFill>
                    <a:srgbClr val="009900"/>
                  </a:solidFill>
                  <a:latin typeface="Calibri" pitchFamily="34" charset="0"/>
                </a:rPr>
                <a:t>(-2,6)</a:t>
              </a:r>
            </a:p>
          </p:txBody>
        </p:sp>
      </p:grpSp>
      <p:grpSp>
        <p:nvGrpSpPr>
          <p:cNvPr id="10" name="Group 32"/>
          <p:cNvGrpSpPr>
            <a:grpSpLocks/>
          </p:cNvGrpSpPr>
          <p:nvPr/>
        </p:nvGrpSpPr>
        <p:grpSpPr bwMode="auto">
          <a:xfrm>
            <a:off x="6765925" y="2798763"/>
            <a:ext cx="914400" cy="381000"/>
            <a:chOff x="3168" y="3302"/>
            <a:chExt cx="576" cy="240"/>
          </a:xfrm>
        </p:grpSpPr>
        <p:sp>
          <p:nvSpPr>
            <p:cNvPr id="30757" name="Oval 30"/>
            <p:cNvSpPr>
              <a:spLocks noChangeArrowheads="1"/>
            </p:cNvSpPr>
            <p:nvPr/>
          </p:nvSpPr>
          <p:spPr bwMode="auto">
            <a:xfrm>
              <a:off x="3168" y="3494"/>
              <a:ext cx="48" cy="48"/>
            </a:xfrm>
            <a:prstGeom prst="ellipse">
              <a:avLst/>
            </a:prstGeom>
            <a:solidFill>
              <a:schemeClr val="accent1"/>
            </a:solidFill>
            <a:ln w="9525">
              <a:solidFill>
                <a:srgbClr val="009900"/>
              </a:solidFill>
              <a:round/>
              <a:headEnd/>
              <a:tailEnd/>
            </a:ln>
          </p:spPr>
          <p:txBody>
            <a:bodyPr wrap="none" anchor="ctr"/>
            <a:lstStyle/>
            <a:p>
              <a:endParaRPr lang="tr-TR">
                <a:latin typeface="Calibri" pitchFamily="34" charset="0"/>
              </a:endParaRPr>
            </a:p>
          </p:txBody>
        </p:sp>
        <p:sp>
          <p:nvSpPr>
            <p:cNvPr id="30758" name="Text Box 31"/>
            <p:cNvSpPr txBox="1">
              <a:spLocks noChangeArrowheads="1"/>
            </p:cNvSpPr>
            <p:nvPr/>
          </p:nvSpPr>
          <p:spPr bwMode="auto">
            <a:xfrm>
              <a:off x="3264" y="3302"/>
              <a:ext cx="480" cy="231"/>
            </a:xfrm>
            <a:prstGeom prst="rect">
              <a:avLst/>
            </a:prstGeom>
            <a:noFill/>
            <a:ln w="9525">
              <a:noFill/>
              <a:miter lim="800000"/>
              <a:headEnd/>
              <a:tailEnd/>
            </a:ln>
          </p:spPr>
          <p:txBody>
            <a:bodyPr>
              <a:spAutoFit/>
            </a:bodyPr>
            <a:lstStyle/>
            <a:p>
              <a:pPr>
                <a:spcBef>
                  <a:spcPct val="50000"/>
                </a:spcBef>
              </a:pPr>
              <a:r>
                <a:rPr lang="tr-TR" sz="1800">
                  <a:solidFill>
                    <a:srgbClr val="009900"/>
                  </a:solidFill>
                  <a:latin typeface="Calibri" pitchFamily="34" charset="0"/>
                </a:rPr>
                <a:t>(3,1)</a:t>
              </a:r>
            </a:p>
          </p:txBody>
        </p:sp>
      </p:grpSp>
      <p:grpSp>
        <p:nvGrpSpPr>
          <p:cNvPr id="11" name="Group 58"/>
          <p:cNvGrpSpPr>
            <a:grpSpLocks/>
          </p:cNvGrpSpPr>
          <p:nvPr/>
        </p:nvGrpSpPr>
        <p:grpSpPr bwMode="auto">
          <a:xfrm>
            <a:off x="6019800" y="2028825"/>
            <a:ext cx="914400" cy="2540000"/>
            <a:chOff x="3792" y="1152"/>
            <a:chExt cx="576" cy="1600"/>
          </a:xfrm>
        </p:grpSpPr>
        <p:sp>
          <p:nvSpPr>
            <p:cNvPr id="30755" name="Freeform 34"/>
            <p:cNvSpPr>
              <a:spLocks/>
            </p:cNvSpPr>
            <p:nvPr/>
          </p:nvSpPr>
          <p:spPr bwMode="auto">
            <a:xfrm>
              <a:off x="4096" y="1168"/>
              <a:ext cx="272" cy="1584"/>
            </a:xfrm>
            <a:custGeom>
              <a:avLst/>
              <a:gdLst>
                <a:gd name="T0" fmla="*/ 0 w 272"/>
                <a:gd name="T1" fmla="*/ 0 h 1584"/>
                <a:gd name="T2" fmla="*/ 63 w 272"/>
                <a:gd name="T3" fmla="*/ 64 h 1584"/>
                <a:gd name="T4" fmla="*/ 119 w 272"/>
                <a:gd name="T5" fmla="*/ 256 h 1584"/>
                <a:gd name="T6" fmla="*/ 160 w 272"/>
                <a:gd name="T7" fmla="*/ 448 h 1584"/>
                <a:gd name="T8" fmla="*/ 189 w 272"/>
                <a:gd name="T9" fmla="*/ 720 h 1584"/>
                <a:gd name="T10" fmla="*/ 272 w 272"/>
                <a:gd name="T11" fmla="*/ 1584 h 1584"/>
                <a:gd name="T12" fmla="*/ 0 60000 65536"/>
                <a:gd name="T13" fmla="*/ 0 60000 65536"/>
                <a:gd name="T14" fmla="*/ 0 60000 65536"/>
                <a:gd name="T15" fmla="*/ 0 60000 65536"/>
                <a:gd name="T16" fmla="*/ 0 60000 65536"/>
                <a:gd name="T17" fmla="*/ 0 60000 65536"/>
                <a:gd name="T18" fmla="*/ 0 w 272"/>
                <a:gd name="T19" fmla="*/ 0 h 1584"/>
                <a:gd name="T20" fmla="*/ 272 w 272"/>
                <a:gd name="T21" fmla="*/ 1584 h 1584"/>
              </a:gdLst>
              <a:ahLst/>
              <a:cxnLst>
                <a:cxn ang="T12">
                  <a:pos x="T0" y="T1"/>
                </a:cxn>
                <a:cxn ang="T13">
                  <a:pos x="T2" y="T3"/>
                </a:cxn>
                <a:cxn ang="T14">
                  <a:pos x="T4" y="T5"/>
                </a:cxn>
                <a:cxn ang="T15">
                  <a:pos x="T6" y="T7"/>
                </a:cxn>
                <a:cxn ang="T16">
                  <a:pos x="T8" y="T9"/>
                </a:cxn>
                <a:cxn ang="T17">
                  <a:pos x="T10" y="T11"/>
                </a:cxn>
              </a:cxnLst>
              <a:rect l="T18" t="T19" r="T20" b="T21"/>
              <a:pathLst>
                <a:path w="272" h="1584">
                  <a:moveTo>
                    <a:pt x="0" y="0"/>
                  </a:moveTo>
                  <a:cubicBezTo>
                    <a:pt x="10" y="8"/>
                    <a:pt x="43" y="21"/>
                    <a:pt x="63" y="64"/>
                  </a:cubicBezTo>
                  <a:cubicBezTo>
                    <a:pt x="83" y="107"/>
                    <a:pt x="103" y="192"/>
                    <a:pt x="119" y="256"/>
                  </a:cubicBezTo>
                  <a:cubicBezTo>
                    <a:pt x="135" y="320"/>
                    <a:pt x="148" y="371"/>
                    <a:pt x="160" y="448"/>
                  </a:cubicBezTo>
                  <a:cubicBezTo>
                    <a:pt x="172" y="525"/>
                    <a:pt x="170" y="531"/>
                    <a:pt x="189" y="720"/>
                  </a:cubicBezTo>
                  <a:lnTo>
                    <a:pt x="272" y="1584"/>
                  </a:lnTo>
                </a:path>
              </a:pathLst>
            </a:custGeom>
            <a:noFill/>
            <a:ln w="57150">
              <a:solidFill>
                <a:srgbClr val="FF00FF"/>
              </a:solidFill>
              <a:round/>
              <a:headEnd/>
              <a:tailEnd/>
            </a:ln>
          </p:spPr>
          <p:txBody>
            <a:bodyPr/>
            <a:lstStyle/>
            <a:p>
              <a:endParaRPr lang="tr-TR">
                <a:latin typeface="Calibri" pitchFamily="34" charset="0"/>
              </a:endParaRPr>
            </a:p>
          </p:txBody>
        </p:sp>
        <p:sp>
          <p:nvSpPr>
            <p:cNvPr id="30756" name="Freeform 35"/>
            <p:cNvSpPr>
              <a:spLocks/>
            </p:cNvSpPr>
            <p:nvPr/>
          </p:nvSpPr>
          <p:spPr bwMode="auto">
            <a:xfrm>
              <a:off x="3792" y="1152"/>
              <a:ext cx="272" cy="1584"/>
            </a:xfrm>
            <a:custGeom>
              <a:avLst/>
              <a:gdLst>
                <a:gd name="T0" fmla="*/ 272 w 272"/>
                <a:gd name="T1" fmla="*/ 0 h 1584"/>
                <a:gd name="T2" fmla="*/ 209 w 272"/>
                <a:gd name="T3" fmla="*/ 64 h 1584"/>
                <a:gd name="T4" fmla="*/ 176 w 272"/>
                <a:gd name="T5" fmla="*/ 176 h 1584"/>
                <a:gd name="T6" fmla="*/ 153 w 272"/>
                <a:gd name="T7" fmla="*/ 256 h 1584"/>
                <a:gd name="T8" fmla="*/ 112 w 272"/>
                <a:gd name="T9" fmla="*/ 448 h 1584"/>
                <a:gd name="T10" fmla="*/ 83 w 272"/>
                <a:gd name="T11" fmla="*/ 720 h 1584"/>
                <a:gd name="T12" fmla="*/ 0 w 272"/>
                <a:gd name="T13" fmla="*/ 1584 h 1584"/>
                <a:gd name="T14" fmla="*/ 0 60000 65536"/>
                <a:gd name="T15" fmla="*/ 0 60000 65536"/>
                <a:gd name="T16" fmla="*/ 0 60000 65536"/>
                <a:gd name="T17" fmla="*/ 0 60000 65536"/>
                <a:gd name="T18" fmla="*/ 0 60000 65536"/>
                <a:gd name="T19" fmla="*/ 0 60000 65536"/>
                <a:gd name="T20" fmla="*/ 0 60000 65536"/>
                <a:gd name="T21" fmla="*/ 0 w 272"/>
                <a:gd name="T22" fmla="*/ 0 h 1584"/>
                <a:gd name="T23" fmla="*/ 272 w 272"/>
                <a:gd name="T24" fmla="*/ 1584 h 158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72" h="1584">
                  <a:moveTo>
                    <a:pt x="272" y="0"/>
                  </a:moveTo>
                  <a:cubicBezTo>
                    <a:pt x="262" y="8"/>
                    <a:pt x="225" y="35"/>
                    <a:pt x="209" y="64"/>
                  </a:cubicBezTo>
                  <a:cubicBezTo>
                    <a:pt x="193" y="93"/>
                    <a:pt x="185" y="144"/>
                    <a:pt x="176" y="176"/>
                  </a:cubicBezTo>
                  <a:cubicBezTo>
                    <a:pt x="167" y="208"/>
                    <a:pt x="164" y="211"/>
                    <a:pt x="153" y="256"/>
                  </a:cubicBezTo>
                  <a:cubicBezTo>
                    <a:pt x="142" y="301"/>
                    <a:pt x="124" y="371"/>
                    <a:pt x="112" y="448"/>
                  </a:cubicBezTo>
                  <a:cubicBezTo>
                    <a:pt x="100" y="525"/>
                    <a:pt x="102" y="531"/>
                    <a:pt x="83" y="720"/>
                  </a:cubicBezTo>
                  <a:lnTo>
                    <a:pt x="0" y="1584"/>
                  </a:lnTo>
                </a:path>
              </a:pathLst>
            </a:custGeom>
            <a:noFill/>
            <a:ln w="57150">
              <a:solidFill>
                <a:srgbClr val="FF00FF"/>
              </a:solidFill>
              <a:round/>
              <a:headEnd/>
              <a:tailEnd/>
            </a:ln>
          </p:spPr>
          <p:txBody>
            <a:bodyPr/>
            <a:lstStyle/>
            <a:p>
              <a:endParaRPr lang="tr-TR">
                <a:latin typeface="Calibri" pitchFamily="34" charset="0"/>
              </a:endParaRPr>
            </a:p>
          </p:txBody>
        </p:sp>
      </p:grpSp>
      <p:sp>
        <p:nvSpPr>
          <p:cNvPr id="20517" name="Text Box 37"/>
          <p:cNvSpPr txBox="1">
            <a:spLocks noChangeArrowheads="1"/>
          </p:cNvSpPr>
          <p:nvPr/>
        </p:nvSpPr>
        <p:spPr bwMode="auto">
          <a:xfrm>
            <a:off x="76200" y="4005263"/>
            <a:ext cx="3271838" cy="366712"/>
          </a:xfrm>
          <a:prstGeom prst="rect">
            <a:avLst/>
          </a:prstGeom>
          <a:noFill/>
          <a:ln w="9525">
            <a:noFill/>
            <a:miter lim="800000"/>
            <a:headEnd/>
            <a:tailEnd/>
          </a:ln>
        </p:spPr>
        <p:txBody>
          <a:bodyPr>
            <a:spAutoFit/>
          </a:bodyPr>
          <a:lstStyle/>
          <a:p>
            <a:pPr>
              <a:spcBef>
                <a:spcPct val="50000"/>
              </a:spcBef>
            </a:pPr>
            <a:r>
              <a:rPr lang="tr-TR" sz="1800" b="1" dirty="0">
                <a:solidFill>
                  <a:srgbClr val="0000FF"/>
                </a:solidFill>
                <a:latin typeface="Calibri" pitchFamily="34" charset="0"/>
              </a:rPr>
              <a:t>Örnek.  </a:t>
            </a:r>
            <a:r>
              <a:rPr lang="tr-TR" sz="1800" i="1" dirty="0">
                <a:solidFill>
                  <a:srgbClr val="0000FF"/>
                </a:solidFill>
                <a:latin typeface="Calibri" pitchFamily="34" charset="0"/>
              </a:rPr>
              <a:t> </a:t>
            </a:r>
            <a:r>
              <a:rPr lang="tr-TR" sz="1800" i="1" dirty="0">
                <a:solidFill>
                  <a:srgbClr val="0000FF"/>
                </a:solidFill>
                <a:latin typeface="Calibri" pitchFamily="34" charset="0"/>
                <a:cs typeface="Times New Roman" pitchFamily="18" charset="0"/>
              </a:rPr>
              <a:t>x</a:t>
            </a:r>
            <a:r>
              <a:rPr lang="tr-TR" sz="1800" baseline="30000" dirty="0">
                <a:solidFill>
                  <a:srgbClr val="0000FF"/>
                </a:solidFill>
                <a:latin typeface="Calibri" pitchFamily="34" charset="0"/>
                <a:cs typeface="Times New Roman" pitchFamily="18" charset="0"/>
              </a:rPr>
              <a:t>2</a:t>
            </a:r>
            <a:r>
              <a:rPr lang="tr-TR" sz="1800" i="1" baseline="30000" dirty="0">
                <a:solidFill>
                  <a:srgbClr val="0000FF"/>
                </a:solidFill>
                <a:latin typeface="Calibri" pitchFamily="34" charset="0"/>
                <a:cs typeface="Times New Roman" pitchFamily="18" charset="0"/>
              </a:rPr>
              <a:t> </a:t>
            </a:r>
            <a:r>
              <a:rPr lang="tr-TR" sz="1800" dirty="0">
                <a:solidFill>
                  <a:srgbClr val="0000FF"/>
                </a:solidFill>
                <a:latin typeface="Calibri" pitchFamily="34" charset="0"/>
                <a:cs typeface="Times New Roman" pitchFamily="18" charset="0"/>
              </a:rPr>
              <a:t>+</a:t>
            </a:r>
            <a:r>
              <a:rPr lang="tr-TR" sz="1800" i="1" dirty="0">
                <a:solidFill>
                  <a:srgbClr val="0000FF"/>
                </a:solidFill>
                <a:latin typeface="Calibri" pitchFamily="34" charset="0"/>
                <a:cs typeface="Times New Roman" pitchFamily="18" charset="0"/>
              </a:rPr>
              <a:t> y</a:t>
            </a:r>
            <a:r>
              <a:rPr lang="tr-TR" sz="1800" baseline="30000" dirty="0">
                <a:solidFill>
                  <a:srgbClr val="0000FF"/>
                </a:solidFill>
                <a:latin typeface="Calibri" pitchFamily="34" charset="0"/>
                <a:cs typeface="Times New Roman" pitchFamily="18" charset="0"/>
              </a:rPr>
              <a:t>2</a:t>
            </a:r>
            <a:r>
              <a:rPr lang="tr-TR" sz="1800" i="1" dirty="0">
                <a:solidFill>
                  <a:srgbClr val="0000FF"/>
                </a:solidFill>
                <a:latin typeface="Calibri" pitchFamily="34" charset="0"/>
                <a:cs typeface="Times New Roman" pitchFamily="18" charset="0"/>
              </a:rPr>
              <a:t>  </a:t>
            </a:r>
            <a:r>
              <a:rPr lang="tr-TR" sz="1800" i="1" dirty="0">
                <a:solidFill>
                  <a:srgbClr val="0000FF"/>
                </a:solidFill>
                <a:latin typeface="Calibri" pitchFamily="34" charset="0"/>
              </a:rPr>
              <a:t>&lt;</a:t>
            </a:r>
            <a:r>
              <a:rPr lang="tr-TR" sz="1800" i="1" dirty="0">
                <a:solidFill>
                  <a:srgbClr val="0000FF"/>
                </a:solidFill>
                <a:latin typeface="Calibri" pitchFamily="34" charset="0"/>
                <a:cs typeface="Times New Roman" pitchFamily="18" charset="0"/>
              </a:rPr>
              <a:t> </a:t>
            </a:r>
            <a:r>
              <a:rPr lang="tr-TR" sz="1800" dirty="0">
                <a:solidFill>
                  <a:srgbClr val="0000FF"/>
                </a:solidFill>
                <a:latin typeface="Calibri" pitchFamily="34" charset="0"/>
                <a:cs typeface="Times New Roman" pitchFamily="18" charset="0"/>
              </a:rPr>
              <a:t>1</a:t>
            </a:r>
            <a:r>
              <a:rPr lang="tr-TR" sz="1800" i="1" dirty="0">
                <a:solidFill>
                  <a:srgbClr val="0000FF"/>
                </a:solidFill>
                <a:latin typeface="Calibri" pitchFamily="34" charset="0"/>
              </a:rPr>
              <a:t>   </a:t>
            </a:r>
            <a:r>
              <a:rPr lang="tr-TR" sz="1800" b="1" dirty="0">
                <a:solidFill>
                  <a:srgbClr val="0000FF"/>
                </a:solidFill>
                <a:latin typeface="Calibri" pitchFamily="34" charset="0"/>
              </a:rPr>
              <a:t>in grafiği</a:t>
            </a:r>
          </a:p>
        </p:txBody>
      </p:sp>
      <p:sp>
        <p:nvSpPr>
          <p:cNvPr id="20518" name="Line 38"/>
          <p:cNvSpPr>
            <a:spLocks noChangeShapeType="1"/>
          </p:cNvSpPr>
          <p:nvPr/>
        </p:nvSpPr>
        <p:spPr bwMode="auto">
          <a:xfrm>
            <a:off x="3276600" y="5613400"/>
            <a:ext cx="3048000" cy="0"/>
          </a:xfrm>
          <a:prstGeom prst="line">
            <a:avLst/>
          </a:prstGeom>
          <a:noFill/>
          <a:ln w="9525">
            <a:solidFill>
              <a:schemeClr val="tx1"/>
            </a:solidFill>
            <a:round/>
            <a:headEnd/>
            <a:tailEnd type="triangle" w="med" len="med"/>
          </a:ln>
        </p:spPr>
        <p:txBody>
          <a:bodyPr wrap="none" anchor="ctr"/>
          <a:lstStyle/>
          <a:p>
            <a:endParaRPr lang="tr-TR">
              <a:latin typeface="Calibri" pitchFamily="34" charset="0"/>
            </a:endParaRPr>
          </a:p>
        </p:txBody>
      </p:sp>
      <p:sp>
        <p:nvSpPr>
          <p:cNvPr id="20519" name="Text Box 39"/>
          <p:cNvSpPr txBox="1">
            <a:spLocks noChangeArrowheads="1"/>
          </p:cNvSpPr>
          <p:nvPr/>
        </p:nvSpPr>
        <p:spPr bwMode="auto">
          <a:xfrm>
            <a:off x="6248400" y="5486400"/>
            <a:ext cx="381000" cy="396875"/>
          </a:xfrm>
          <a:prstGeom prst="rect">
            <a:avLst/>
          </a:prstGeom>
          <a:noFill/>
          <a:ln w="9525">
            <a:noFill/>
            <a:miter lim="800000"/>
            <a:headEnd/>
            <a:tailEnd/>
          </a:ln>
        </p:spPr>
        <p:txBody>
          <a:bodyPr>
            <a:spAutoFit/>
          </a:bodyPr>
          <a:lstStyle/>
          <a:p>
            <a:pPr>
              <a:spcBef>
                <a:spcPct val="50000"/>
              </a:spcBef>
            </a:pPr>
            <a:r>
              <a:rPr lang="en-AU" sz="2000" i="1">
                <a:latin typeface="Calibri" pitchFamily="34" charset="0"/>
              </a:rPr>
              <a:t>x</a:t>
            </a:r>
          </a:p>
        </p:txBody>
      </p:sp>
      <p:sp>
        <p:nvSpPr>
          <p:cNvPr id="20520" name="Text Box 40"/>
          <p:cNvSpPr txBox="1">
            <a:spLocks noChangeArrowheads="1"/>
          </p:cNvSpPr>
          <p:nvPr/>
        </p:nvSpPr>
        <p:spPr bwMode="auto">
          <a:xfrm>
            <a:off x="4651375" y="4267200"/>
            <a:ext cx="504825" cy="396875"/>
          </a:xfrm>
          <a:prstGeom prst="rect">
            <a:avLst/>
          </a:prstGeom>
          <a:noFill/>
          <a:ln w="9525">
            <a:noFill/>
            <a:miter lim="800000"/>
            <a:headEnd/>
            <a:tailEnd/>
          </a:ln>
        </p:spPr>
        <p:txBody>
          <a:bodyPr>
            <a:spAutoFit/>
          </a:bodyPr>
          <a:lstStyle/>
          <a:p>
            <a:pPr>
              <a:spcBef>
                <a:spcPct val="50000"/>
              </a:spcBef>
            </a:pPr>
            <a:r>
              <a:rPr lang="en-AU" sz="2000" i="1">
                <a:latin typeface="Calibri" pitchFamily="34" charset="0"/>
              </a:rPr>
              <a:t>y</a:t>
            </a:r>
          </a:p>
        </p:txBody>
      </p:sp>
      <p:sp>
        <p:nvSpPr>
          <p:cNvPr id="20521" name="Line 41"/>
          <p:cNvSpPr>
            <a:spLocks noChangeShapeType="1"/>
          </p:cNvSpPr>
          <p:nvPr/>
        </p:nvSpPr>
        <p:spPr bwMode="auto">
          <a:xfrm flipV="1">
            <a:off x="4572000" y="4495800"/>
            <a:ext cx="0" cy="2362200"/>
          </a:xfrm>
          <a:prstGeom prst="line">
            <a:avLst/>
          </a:prstGeom>
          <a:noFill/>
          <a:ln w="9525">
            <a:solidFill>
              <a:schemeClr val="tx1"/>
            </a:solidFill>
            <a:round/>
            <a:headEnd/>
            <a:tailEnd type="triangle" w="med" len="med"/>
          </a:ln>
        </p:spPr>
        <p:txBody>
          <a:bodyPr wrap="none" anchor="ctr"/>
          <a:lstStyle/>
          <a:p>
            <a:endParaRPr lang="tr-TR">
              <a:latin typeface="Calibri" pitchFamily="34" charset="0"/>
            </a:endParaRPr>
          </a:p>
        </p:txBody>
      </p:sp>
      <p:grpSp>
        <p:nvGrpSpPr>
          <p:cNvPr id="12" name="Group 42"/>
          <p:cNvGrpSpPr>
            <a:grpSpLocks/>
          </p:cNvGrpSpPr>
          <p:nvPr/>
        </p:nvGrpSpPr>
        <p:grpSpPr bwMode="auto">
          <a:xfrm>
            <a:off x="3962400" y="5562600"/>
            <a:ext cx="685800" cy="392113"/>
            <a:chOff x="1296" y="2182"/>
            <a:chExt cx="432" cy="247"/>
          </a:xfrm>
        </p:grpSpPr>
        <p:sp>
          <p:nvSpPr>
            <p:cNvPr id="30753" name="Oval 43"/>
            <p:cNvSpPr>
              <a:spLocks noChangeArrowheads="1"/>
            </p:cNvSpPr>
            <p:nvPr/>
          </p:nvSpPr>
          <p:spPr bwMode="auto">
            <a:xfrm flipH="1" flipV="1">
              <a:off x="1655" y="2182"/>
              <a:ext cx="48" cy="48"/>
            </a:xfrm>
            <a:prstGeom prst="ellipse">
              <a:avLst/>
            </a:prstGeom>
            <a:solidFill>
              <a:srgbClr val="FF66FF"/>
            </a:solidFill>
            <a:ln w="9525">
              <a:solidFill>
                <a:srgbClr val="FF66FF"/>
              </a:solidFill>
              <a:round/>
              <a:headEnd/>
              <a:tailEnd/>
            </a:ln>
          </p:spPr>
          <p:txBody>
            <a:bodyPr wrap="none" anchor="ctr"/>
            <a:lstStyle/>
            <a:p>
              <a:endParaRPr lang="tr-TR">
                <a:latin typeface="Calibri" pitchFamily="34" charset="0"/>
              </a:endParaRPr>
            </a:p>
          </p:txBody>
        </p:sp>
        <p:sp>
          <p:nvSpPr>
            <p:cNvPr id="30754" name="Text Box 44"/>
            <p:cNvSpPr txBox="1">
              <a:spLocks noChangeArrowheads="1"/>
            </p:cNvSpPr>
            <p:nvPr/>
          </p:nvSpPr>
          <p:spPr bwMode="auto">
            <a:xfrm>
              <a:off x="1296" y="2198"/>
              <a:ext cx="432" cy="231"/>
            </a:xfrm>
            <a:prstGeom prst="rect">
              <a:avLst/>
            </a:prstGeom>
            <a:noFill/>
            <a:ln w="9525">
              <a:noFill/>
              <a:miter lim="800000"/>
              <a:headEnd/>
              <a:tailEnd/>
            </a:ln>
          </p:spPr>
          <p:txBody>
            <a:bodyPr>
              <a:spAutoFit/>
            </a:bodyPr>
            <a:lstStyle/>
            <a:p>
              <a:pPr>
                <a:spcBef>
                  <a:spcPct val="50000"/>
                </a:spcBef>
              </a:pPr>
              <a:r>
                <a:rPr lang="tr-TR" sz="1800">
                  <a:solidFill>
                    <a:srgbClr val="FF66FF"/>
                  </a:solidFill>
                  <a:latin typeface="Calibri" pitchFamily="34" charset="0"/>
                </a:rPr>
                <a:t>(0,0)</a:t>
              </a:r>
              <a:endParaRPr lang="en-AU" sz="1800">
                <a:solidFill>
                  <a:srgbClr val="FF66FF"/>
                </a:solidFill>
                <a:latin typeface="Calibri" pitchFamily="34" charset="0"/>
              </a:endParaRPr>
            </a:p>
          </p:txBody>
        </p:sp>
      </p:grpSp>
      <p:grpSp>
        <p:nvGrpSpPr>
          <p:cNvPr id="13" name="Group 46"/>
          <p:cNvGrpSpPr>
            <a:grpSpLocks/>
          </p:cNvGrpSpPr>
          <p:nvPr/>
        </p:nvGrpSpPr>
        <p:grpSpPr bwMode="auto">
          <a:xfrm>
            <a:off x="5334000" y="5537200"/>
            <a:ext cx="812800" cy="366713"/>
            <a:chOff x="4512" y="3680"/>
            <a:chExt cx="512" cy="231"/>
          </a:xfrm>
        </p:grpSpPr>
        <p:sp>
          <p:nvSpPr>
            <p:cNvPr id="30751" name="Oval 47"/>
            <p:cNvSpPr>
              <a:spLocks noChangeArrowheads="1"/>
            </p:cNvSpPr>
            <p:nvPr/>
          </p:nvSpPr>
          <p:spPr bwMode="auto">
            <a:xfrm>
              <a:off x="4512" y="3696"/>
              <a:ext cx="48" cy="48"/>
            </a:xfrm>
            <a:prstGeom prst="ellipse">
              <a:avLst/>
            </a:prstGeom>
            <a:solidFill>
              <a:srgbClr val="9900FF"/>
            </a:solidFill>
            <a:ln w="9525">
              <a:solidFill>
                <a:srgbClr val="9900FF"/>
              </a:solidFill>
              <a:round/>
              <a:headEnd/>
              <a:tailEnd/>
            </a:ln>
          </p:spPr>
          <p:txBody>
            <a:bodyPr wrap="none" anchor="ctr"/>
            <a:lstStyle/>
            <a:p>
              <a:endParaRPr lang="tr-TR">
                <a:latin typeface="Calibri" pitchFamily="34" charset="0"/>
              </a:endParaRPr>
            </a:p>
          </p:txBody>
        </p:sp>
        <p:sp>
          <p:nvSpPr>
            <p:cNvPr id="30752" name="Text Box 48"/>
            <p:cNvSpPr txBox="1">
              <a:spLocks noChangeArrowheads="1"/>
            </p:cNvSpPr>
            <p:nvPr/>
          </p:nvSpPr>
          <p:spPr bwMode="auto">
            <a:xfrm>
              <a:off x="4544" y="3680"/>
              <a:ext cx="480" cy="231"/>
            </a:xfrm>
            <a:prstGeom prst="rect">
              <a:avLst/>
            </a:prstGeom>
            <a:noFill/>
            <a:ln w="9525">
              <a:noFill/>
              <a:miter lim="800000"/>
              <a:headEnd/>
              <a:tailEnd/>
            </a:ln>
          </p:spPr>
          <p:txBody>
            <a:bodyPr>
              <a:spAutoFit/>
            </a:bodyPr>
            <a:lstStyle/>
            <a:p>
              <a:pPr>
                <a:spcBef>
                  <a:spcPct val="50000"/>
                </a:spcBef>
              </a:pPr>
              <a:r>
                <a:rPr lang="tr-TR" sz="1800">
                  <a:solidFill>
                    <a:srgbClr val="9900FF"/>
                  </a:solidFill>
                  <a:latin typeface="Calibri" pitchFamily="34" charset="0"/>
                </a:rPr>
                <a:t>(1,0)</a:t>
              </a:r>
            </a:p>
          </p:txBody>
        </p:sp>
      </p:grpSp>
      <p:grpSp>
        <p:nvGrpSpPr>
          <p:cNvPr id="14" name="Group 49"/>
          <p:cNvGrpSpPr>
            <a:grpSpLocks/>
          </p:cNvGrpSpPr>
          <p:nvPr/>
        </p:nvGrpSpPr>
        <p:grpSpPr bwMode="auto">
          <a:xfrm>
            <a:off x="5308600" y="5734050"/>
            <a:ext cx="1495425" cy="1025525"/>
            <a:chOff x="4448" y="3472"/>
            <a:chExt cx="1072" cy="610"/>
          </a:xfrm>
        </p:grpSpPr>
        <p:sp>
          <p:nvSpPr>
            <p:cNvPr id="30749" name="Text Box 50"/>
            <p:cNvSpPr txBox="1">
              <a:spLocks noChangeArrowheads="1"/>
            </p:cNvSpPr>
            <p:nvPr/>
          </p:nvSpPr>
          <p:spPr bwMode="auto">
            <a:xfrm>
              <a:off x="4512" y="3840"/>
              <a:ext cx="1008" cy="242"/>
            </a:xfrm>
            <a:prstGeom prst="rect">
              <a:avLst/>
            </a:prstGeom>
            <a:noFill/>
            <a:ln w="9525">
              <a:solidFill>
                <a:schemeClr val="accent1"/>
              </a:solidFill>
              <a:miter lim="800000"/>
              <a:headEnd/>
              <a:tailEnd/>
            </a:ln>
          </p:spPr>
          <p:txBody>
            <a:bodyPr>
              <a:spAutoFit/>
            </a:bodyPr>
            <a:lstStyle/>
            <a:p>
              <a:pPr algn="ctr">
                <a:spcBef>
                  <a:spcPct val="50000"/>
                </a:spcBef>
              </a:pPr>
              <a:r>
                <a:rPr lang="tr-TR" sz="2000" i="1" dirty="0">
                  <a:solidFill>
                    <a:srgbClr val="0000FF"/>
                  </a:solidFill>
                  <a:latin typeface="Calibri" pitchFamily="34" charset="0"/>
                  <a:cs typeface="Times New Roman" pitchFamily="18" charset="0"/>
                </a:rPr>
                <a:t>x</a:t>
              </a:r>
              <a:r>
                <a:rPr lang="tr-TR" sz="2000" baseline="30000" dirty="0">
                  <a:solidFill>
                    <a:srgbClr val="0000FF"/>
                  </a:solidFill>
                  <a:latin typeface="Calibri" pitchFamily="34" charset="0"/>
                  <a:cs typeface="Times New Roman" pitchFamily="18" charset="0"/>
                </a:rPr>
                <a:t>2</a:t>
              </a:r>
              <a:r>
                <a:rPr lang="tr-TR" sz="2000" i="1" baseline="30000" dirty="0">
                  <a:solidFill>
                    <a:srgbClr val="0000FF"/>
                  </a:solidFill>
                  <a:latin typeface="Calibri" pitchFamily="34" charset="0"/>
                  <a:cs typeface="Times New Roman" pitchFamily="18" charset="0"/>
                </a:rPr>
                <a:t> </a:t>
              </a:r>
              <a:r>
                <a:rPr lang="tr-TR" sz="2000" dirty="0">
                  <a:solidFill>
                    <a:srgbClr val="0000FF"/>
                  </a:solidFill>
                  <a:latin typeface="Calibri" pitchFamily="34" charset="0"/>
                  <a:cs typeface="Times New Roman" pitchFamily="18" charset="0"/>
                </a:rPr>
                <a:t>+</a:t>
              </a:r>
              <a:r>
                <a:rPr lang="tr-TR" sz="2000" i="1" dirty="0">
                  <a:solidFill>
                    <a:srgbClr val="0000FF"/>
                  </a:solidFill>
                  <a:latin typeface="Calibri" pitchFamily="34" charset="0"/>
                  <a:cs typeface="Times New Roman" pitchFamily="18" charset="0"/>
                </a:rPr>
                <a:t> y</a:t>
              </a:r>
              <a:r>
                <a:rPr lang="tr-TR" sz="2000" baseline="30000" dirty="0">
                  <a:solidFill>
                    <a:srgbClr val="0000FF"/>
                  </a:solidFill>
                  <a:latin typeface="Calibri" pitchFamily="34" charset="0"/>
                  <a:cs typeface="Times New Roman" pitchFamily="18" charset="0"/>
                </a:rPr>
                <a:t>2</a:t>
              </a:r>
              <a:r>
                <a:rPr lang="tr-TR" sz="2000" i="1" dirty="0">
                  <a:solidFill>
                    <a:srgbClr val="0000FF"/>
                  </a:solidFill>
                  <a:latin typeface="Calibri" pitchFamily="34" charset="0"/>
                  <a:cs typeface="Times New Roman" pitchFamily="18" charset="0"/>
                </a:rPr>
                <a:t>  = </a:t>
              </a:r>
              <a:r>
                <a:rPr lang="tr-TR" sz="2000" dirty="0">
                  <a:solidFill>
                    <a:srgbClr val="0000FF"/>
                  </a:solidFill>
                  <a:latin typeface="Calibri" pitchFamily="34" charset="0"/>
                  <a:cs typeface="Times New Roman" pitchFamily="18" charset="0"/>
                </a:rPr>
                <a:t>1</a:t>
              </a:r>
            </a:p>
          </p:txBody>
        </p:sp>
        <p:sp>
          <p:nvSpPr>
            <p:cNvPr id="30750" name="Freeform 51"/>
            <p:cNvSpPr>
              <a:spLocks/>
            </p:cNvSpPr>
            <p:nvPr/>
          </p:nvSpPr>
          <p:spPr bwMode="auto">
            <a:xfrm>
              <a:off x="4448" y="3472"/>
              <a:ext cx="592" cy="368"/>
            </a:xfrm>
            <a:custGeom>
              <a:avLst/>
              <a:gdLst>
                <a:gd name="T0" fmla="*/ 592 w 592"/>
                <a:gd name="T1" fmla="*/ 368 h 368"/>
                <a:gd name="T2" fmla="*/ 416 w 592"/>
                <a:gd name="T3" fmla="*/ 80 h 368"/>
                <a:gd name="T4" fmla="*/ 0 w 592"/>
                <a:gd name="T5" fmla="*/ 0 h 368"/>
                <a:gd name="T6" fmla="*/ 0 60000 65536"/>
                <a:gd name="T7" fmla="*/ 0 60000 65536"/>
                <a:gd name="T8" fmla="*/ 0 60000 65536"/>
                <a:gd name="T9" fmla="*/ 0 w 592"/>
                <a:gd name="T10" fmla="*/ 0 h 368"/>
                <a:gd name="T11" fmla="*/ 592 w 592"/>
                <a:gd name="T12" fmla="*/ 368 h 368"/>
              </a:gdLst>
              <a:ahLst/>
              <a:cxnLst>
                <a:cxn ang="T6">
                  <a:pos x="T0" y="T1"/>
                </a:cxn>
                <a:cxn ang="T7">
                  <a:pos x="T2" y="T3"/>
                </a:cxn>
                <a:cxn ang="T8">
                  <a:pos x="T4" y="T5"/>
                </a:cxn>
              </a:cxnLst>
              <a:rect l="T9" t="T10" r="T11" b="T12"/>
              <a:pathLst>
                <a:path w="592" h="368">
                  <a:moveTo>
                    <a:pt x="592" y="368"/>
                  </a:moveTo>
                  <a:lnTo>
                    <a:pt x="416" y="80"/>
                  </a:lnTo>
                  <a:lnTo>
                    <a:pt x="0" y="0"/>
                  </a:lnTo>
                </a:path>
              </a:pathLst>
            </a:custGeom>
            <a:noFill/>
            <a:ln w="9525">
              <a:solidFill>
                <a:schemeClr val="accent1"/>
              </a:solidFill>
              <a:round/>
              <a:headEnd/>
              <a:tailEnd type="triangle" w="med" len="med"/>
            </a:ln>
          </p:spPr>
          <p:txBody>
            <a:bodyPr/>
            <a:lstStyle/>
            <a:p>
              <a:endParaRPr lang="tr-TR">
                <a:latin typeface="Calibri" pitchFamily="34" charset="0"/>
              </a:endParaRPr>
            </a:p>
          </p:txBody>
        </p:sp>
      </p:grpSp>
      <p:grpSp>
        <p:nvGrpSpPr>
          <p:cNvPr id="15" name="Group 54"/>
          <p:cNvGrpSpPr>
            <a:grpSpLocks/>
          </p:cNvGrpSpPr>
          <p:nvPr/>
        </p:nvGrpSpPr>
        <p:grpSpPr bwMode="auto">
          <a:xfrm>
            <a:off x="1403350" y="5084763"/>
            <a:ext cx="2838450" cy="885825"/>
            <a:chOff x="720" y="3200"/>
            <a:chExt cx="1952" cy="561"/>
          </a:xfrm>
        </p:grpSpPr>
        <p:sp>
          <p:nvSpPr>
            <p:cNvPr id="30747" name="Text Box 52"/>
            <p:cNvSpPr txBox="1">
              <a:spLocks noChangeArrowheads="1"/>
            </p:cNvSpPr>
            <p:nvPr/>
          </p:nvSpPr>
          <p:spPr bwMode="auto">
            <a:xfrm>
              <a:off x="720" y="3504"/>
              <a:ext cx="1008" cy="257"/>
            </a:xfrm>
            <a:prstGeom prst="rect">
              <a:avLst/>
            </a:prstGeom>
            <a:solidFill>
              <a:srgbClr val="FFFF99"/>
            </a:solidFill>
            <a:ln w="9525">
              <a:solidFill>
                <a:srgbClr val="FF00FF"/>
              </a:solidFill>
              <a:miter lim="800000"/>
              <a:headEnd/>
              <a:tailEnd/>
            </a:ln>
          </p:spPr>
          <p:txBody>
            <a:bodyPr>
              <a:spAutoFit/>
            </a:bodyPr>
            <a:lstStyle/>
            <a:p>
              <a:pPr algn="ctr">
                <a:spcBef>
                  <a:spcPct val="50000"/>
                </a:spcBef>
              </a:pPr>
              <a:r>
                <a:rPr lang="tr-TR" sz="2000" i="1" dirty="0">
                  <a:solidFill>
                    <a:srgbClr val="0000FF"/>
                  </a:solidFill>
                  <a:latin typeface="Calibri" pitchFamily="34" charset="0"/>
                  <a:cs typeface="Times New Roman" pitchFamily="18" charset="0"/>
                </a:rPr>
                <a:t>x</a:t>
              </a:r>
              <a:r>
                <a:rPr lang="tr-TR" sz="2000" baseline="30000" dirty="0">
                  <a:solidFill>
                    <a:srgbClr val="0000FF"/>
                  </a:solidFill>
                  <a:latin typeface="Calibri" pitchFamily="34" charset="0"/>
                  <a:cs typeface="Times New Roman" pitchFamily="18" charset="0"/>
                </a:rPr>
                <a:t>2</a:t>
              </a:r>
              <a:r>
                <a:rPr lang="tr-TR" sz="2000" i="1" baseline="30000" dirty="0">
                  <a:solidFill>
                    <a:srgbClr val="0000FF"/>
                  </a:solidFill>
                  <a:latin typeface="Calibri" pitchFamily="34" charset="0"/>
                  <a:cs typeface="Times New Roman" pitchFamily="18" charset="0"/>
                </a:rPr>
                <a:t> </a:t>
              </a:r>
              <a:r>
                <a:rPr lang="tr-TR" sz="2000" dirty="0">
                  <a:solidFill>
                    <a:srgbClr val="0000FF"/>
                  </a:solidFill>
                  <a:latin typeface="Calibri" pitchFamily="34" charset="0"/>
                  <a:cs typeface="Times New Roman" pitchFamily="18" charset="0"/>
                </a:rPr>
                <a:t>+</a:t>
              </a:r>
              <a:r>
                <a:rPr lang="tr-TR" sz="2000" i="1" dirty="0">
                  <a:solidFill>
                    <a:srgbClr val="0000FF"/>
                  </a:solidFill>
                  <a:latin typeface="Calibri" pitchFamily="34" charset="0"/>
                  <a:cs typeface="Times New Roman" pitchFamily="18" charset="0"/>
                </a:rPr>
                <a:t> y</a:t>
              </a:r>
              <a:r>
                <a:rPr lang="tr-TR" sz="2000" baseline="30000" dirty="0">
                  <a:solidFill>
                    <a:srgbClr val="0000FF"/>
                  </a:solidFill>
                  <a:latin typeface="Calibri" pitchFamily="34" charset="0"/>
                  <a:cs typeface="Times New Roman" pitchFamily="18" charset="0"/>
                </a:rPr>
                <a:t>2</a:t>
              </a:r>
              <a:r>
                <a:rPr lang="tr-TR" sz="2000" i="1" dirty="0">
                  <a:solidFill>
                    <a:srgbClr val="0000FF"/>
                  </a:solidFill>
                  <a:latin typeface="Calibri" pitchFamily="34" charset="0"/>
                  <a:cs typeface="Times New Roman" pitchFamily="18" charset="0"/>
                </a:rPr>
                <a:t>  </a:t>
              </a:r>
              <a:r>
                <a:rPr lang="tr-TR" sz="2000" i="1" dirty="0">
                  <a:solidFill>
                    <a:srgbClr val="0000FF"/>
                  </a:solidFill>
                  <a:latin typeface="Calibri" pitchFamily="34" charset="0"/>
                </a:rPr>
                <a:t>&lt;</a:t>
              </a:r>
              <a:r>
                <a:rPr lang="tr-TR" sz="2000" i="1" dirty="0">
                  <a:solidFill>
                    <a:srgbClr val="0000FF"/>
                  </a:solidFill>
                  <a:latin typeface="Calibri" pitchFamily="34" charset="0"/>
                  <a:cs typeface="Times New Roman" pitchFamily="18" charset="0"/>
                </a:rPr>
                <a:t> </a:t>
              </a:r>
              <a:r>
                <a:rPr lang="tr-TR" sz="2000" dirty="0">
                  <a:solidFill>
                    <a:srgbClr val="0000FF"/>
                  </a:solidFill>
                  <a:latin typeface="Calibri" pitchFamily="34" charset="0"/>
                  <a:cs typeface="Times New Roman" pitchFamily="18" charset="0"/>
                </a:rPr>
                <a:t>1</a:t>
              </a:r>
              <a:endParaRPr lang="tr-TR" dirty="0">
                <a:latin typeface="Calibri" pitchFamily="34" charset="0"/>
              </a:endParaRPr>
            </a:p>
          </p:txBody>
        </p:sp>
        <p:sp>
          <p:nvSpPr>
            <p:cNvPr id="30748" name="Freeform 53"/>
            <p:cNvSpPr>
              <a:spLocks/>
            </p:cNvSpPr>
            <p:nvPr/>
          </p:nvSpPr>
          <p:spPr bwMode="auto">
            <a:xfrm>
              <a:off x="1200" y="3200"/>
              <a:ext cx="1472" cy="304"/>
            </a:xfrm>
            <a:custGeom>
              <a:avLst/>
              <a:gdLst>
                <a:gd name="T0" fmla="*/ 0 w 1472"/>
                <a:gd name="T1" fmla="*/ 304 h 304"/>
                <a:gd name="T2" fmla="*/ 768 w 1472"/>
                <a:gd name="T3" fmla="*/ 0 h 304"/>
                <a:gd name="T4" fmla="*/ 1472 w 1472"/>
                <a:gd name="T5" fmla="*/ 96 h 304"/>
                <a:gd name="T6" fmla="*/ 0 60000 65536"/>
                <a:gd name="T7" fmla="*/ 0 60000 65536"/>
                <a:gd name="T8" fmla="*/ 0 60000 65536"/>
                <a:gd name="T9" fmla="*/ 0 w 1472"/>
                <a:gd name="T10" fmla="*/ 0 h 304"/>
                <a:gd name="T11" fmla="*/ 1472 w 1472"/>
                <a:gd name="T12" fmla="*/ 304 h 304"/>
              </a:gdLst>
              <a:ahLst/>
              <a:cxnLst>
                <a:cxn ang="T6">
                  <a:pos x="T0" y="T1"/>
                </a:cxn>
                <a:cxn ang="T7">
                  <a:pos x="T2" y="T3"/>
                </a:cxn>
                <a:cxn ang="T8">
                  <a:pos x="T4" y="T5"/>
                </a:cxn>
              </a:cxnLst>
              <a:rect l="T9" t="T10" r="T11" b="T12"/>
              <a:pathLst>
                <a:path w="1472" h="304">
                  <a:moveTo>
                    <a:pt x="0" y="304"/>
                  </a:moveTo>
                  <a:lnTo>
                    <a:pt x="768" y="0"/>
                  </a:lnTo>
                  <a:lnTo>
                    <a:pt x="1472" y="96"/>
                  </a:lnTo>
                </a:path>
              </a:pathLst>
            </a:custGeom>
            <a:noFill/>
            <a:ln w="9525">
              <a:solidFill>
                <a:srgbClr val="FF00FF"/>
              </a:solidFill>
              <a:round/>
              <a:headEnd/>
              <a:tailEnd type="triangle" w="med" len="med"/>
            </a:ln>
          </p:spPr>
          <p:txBody>
            <a:bodyPr/>
            <a:lstStyle/>
            <a:p>
              <a:endParaRPr lang="tr-TR">
                <a:latin typeface="Calibri" pitchFamily="34" charset="0"/>
              </a:endParaRPr>
            </a:p>
          </p:txBody>
        </p:sp>
      </p:grpSp>
      <p:grpSp>
        <p:nvGrpSpPr>
          <p:cNvPr id="16" name="Group 55"/>
          <p:cNvGrpSpPr>
            <a:grpSpLocks/>
          </p:cNvGrpSpPr>
          <p:nvPr/>
        </p:nvGrpSpPr>
        <p:grpSpPr bwMode="auto">
          <a:xfrm>
            <a:off x="6927850" y="4005263"/>
            <a:ext cx="1604963" cy="1027112"/>
            <a:chOff x="4448" y="3472"/>
            <a:chExt cx="1072" cy="675"/>
          </a:xfrm>
        </p:grpSpPr>
        <p:sp>
          <p:nvSpPr>
            <p:cNvPr id="30745" name="Text Box 56"/>
            <p:cNvSpPr txBox="1">
              <a:spLocks noChangeArrowheads="1"/>
            </p:cNvSpPr>
            <p:nvPr/>
          </p:nvSpPr>
          <p:spPr bwMode="auto">
            <a:xfrm>
              <a:off x="4512" y="3840"/>
              <a:ext cx="1008" cy="307"/>
            </a:xfrm>
            <a:prstGeom prst="rect">
              <a:avLst/>
            </a:prstGeom>
            <a:noFill/>
            <a:ln w="9525">
              <a:solidFill>
                <a:schemeClr val="accent1"/>
              </a:solidFill>
              <a:miter lim="800000"/>
              <a:headEnd/>
              <a:tailEnd/>
            </a:ln>
          </p:spPr>
          <p:txBody>
            <a:bodyPr>
              <a:spAutoFit/>
            </a:bodyPr>
            <a:lstStyle/>
            <a:p>
              <a:pPr>
                <a:spcBef>
                  <a:spcPct val="50000"/>
                </a:spcBef>
              </a:pPr>
              <a:r>
                <a:rPr lang="tr-TR" i="1">
                  <a:solidFill>
                    <a:srgbClr val="0000FF"/>
                  </a:solidFill>
                  <a:latin typeface="Calibri" pitchFamily="34" charset="0"/>
                </a:rPr>
                <a:t>  </a:t>
              </a:r>
              <a:r>
                <a:rPr lang="tr-TR" sz="2000" i="1">
                  <a:solidFill>
                    <a:srgbClr val="0000FF"/>
                  </a:solidFill>
                  <a:latin typeface="Calibri" pitchFamily="34" charset="0"/>
                </a:rPr>
                <a:t>y = </a:t>
              </a:r>
              <a:r>
                <a:rPr lang="tr-TR" sz="2000">
                  <a:solidFill>
                    <a:srgbClr val="0000FF"/>
                  </a:solidFill>
                  <a:latin typeface="Calibri" pitchFamily="34" charset="0"/>
                </a:rPr>
                <a:t>10</a:t>
              </a:r>
              <a:r>
                <a:rPr lang="tr-TR" sz="2000" i="1">
                  <a:solidFill>
                    <a:srgbClr val="0000FF"/>
                  </a:solidFill>
                  <a:latin typeface="Calibri" pitchFamily="34" charset="0"/>
                </a:rPr>
                <a:t> - </a:t>
              </a:r>
              <a:r>
                <a:rPr lang="tr-TR" sz="2000" i="1">
                  <a:solidFill>
                    <a:srgbClr val="0000FF"/>
                  </a:solidFill>
                  <a:latin typeface="Calibri" pitchFamily="34" charset="0"/>
                  <a:cs typeface="Times New Roman" pitchFamily="18" charset="0"/>
                </a:rPr>
                <a:t>x</a:t>
              </a:r>
              <a:r>
                <a:rPr lang="tr-TR" sz="2000" baseline="30000">
                  <a:solidFill>
                    <a:srgbClr val="0000FF"/>
                  </a:solidFill>
                  <a:latin typeface="Calibri" pitchFamily="34" charset="0"/>
                  <a:cs typeface="Times New Roman" pitchFamily="18" charset="0"/>
                </a:rPr>
                <a:t>2</a:t>
              </a:r>
              <a:endParaRPr lang="tr-TR" sz="2000">
                <a:solidFill>
                  <a:srgbClr val="0000FF"/>
                </a:solidFill>
                <a:latin typeface="Calibri" pitchFamily="34" charset="0"/>
                <a:cs typeface="Times New Roman" pitchFamily="18" charset="0"/>
              </a:endParaRPr>
            </a:p>
          </p:txBody>
        </p:sp>
        <p:sp>
          <p:nvSpPr>
            <p:cNvPr id="30746" name="Freeform 57"/>
            <p:cNvSpPr>
              <a:spLocks/>
            </p:cNvSpPr>
            <p:nvPr/>
          </p:nvSpPr>
          <p:spPr bwMode="auto">
            <a:xfrm>
              <a:off x="4448" y="3472"/>
              <a:ext cx="592" cy="368"/>
            </a:xfrm>
            <a:custGeom>
              <a:avLst/>
              <a:gdLst>
                <a:gd name="T0" fmla="*/ 592 w 592"/>
                <a:gd name="T1" fmla="*/ 368 h 368"/>
                <a:gd name="T2" fmla="*/ 416 w 592"/>
                <a:gd name="T3" fmla="*/ 80 h 368"/>
                <a:gd name="T4" fmla="*/ 0 w 592"/>
                <a:gd name="T5" fmla="*/ 0 h 368"/>
                <a:gd name="T6" fmla="*/ 0 60000 65536"/>
                <a:gd name="T7" fmla="*/ 0 60000 65536"/>
                <a:gd name="T8" fmla="*/ 0 60000 65536"/>
                <a:gd name="T9" fmla="*/ 0 w 592"/>
                <a:gd name="T10" fmla="*/ 0 h 368"/>
                <a:gd name="T11" fmla="*/ 592 w 592"/>
                <a:gd name="T12" fmla="*/ 368 h 368"/>
              </a:gdLst>
              <a:ahLst/>
              <a:cxnLst>
                <a:cxn ang="T6">
                  <a:pos x="T0" y="T1"/>
                </a:cxn>
                <a:cxn ang="T7">
                  <a:pos x="T2" y="T3"/>
                </a:cxn>
                <a:cxn ang="T8">
                  <a:pos x="T4" y="T5"/>
                </a:cxn>
              </a:cxnLst>
              <a:rect l="T9" t="T10" r="T11" b="T12"/>
              <a:pathLst>
                <a:path w="592" h="368">
                  <a:moveTo>
                    <a:pt x="592" y="368"/>
                  </a:moveTo>
                  <a:lnTo>
                    <a:pt x="416" y="80"/>
                  </a:lnTo>
                  <a:lnTo>
                    <a:pt x="0" y="0"/>
                  </a:lnTo>
                </a:path>
              </a:pathLst>
            </a:custGeom>
            <a:noFill/>
            <a:ln w="9525">
              <a:solidFill>
                <a:schemeClr val="accent1"/>
              </a:solidFill>
              <a:round/>
              <a:headEnd/>
              <a:tailEnd type="triangle" w="med" len="med"/>
            </a:ln>
          </p:spPr>
          <p:txBody>
            <a:bodyPr/>
            <a:lstStyle/>
            <a:p>
              <a:endParaRPr lang="tr-TR">
                <a:latin typeface="Calibri" pitchFamily="34"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lt">
                                    <p:tmPct val="10000"/>
                                  </p:iterate>
                                  <p:childTnLst>
                                    <p:set>
                                      <p:cBhvr>
                                        <p:cTn id="6" dur="1" fill="hold">
                                          <p:stCondLst>
                                            <p:cond delay="0"/>
                                          </p:stCondLst>
                                        </p:cTn>
                                        <p:tgtEl>
                                          <p:spTgt spid="20482"/>
                                        </p:tgtEl>
                                        <p:attrNameLst>
                                          <p:attrName>style.visibility</p:attrName>
                                        </p:attrNameLst>
                                      </p:cBhvr>
                                      <p:to>
                                        <p:strVal val="visible"/>
                                      </p:to>
                                    </p:set>
                                    <p:animEffect transition="in" filter="wipe(left)">
                                      <p:cBhvr>
                                        <p:cTn id="7" dur="500"/>
                                        <p:tgtEl>
                                          <p:spTgt spid="2048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lt">
                                    <p:tmPct val="10000"/>
                                  </p:iterate>
                                  <p:childTnLst>
                                    <p:set>
                                      <p:cBhvr>
                                        <p:cTn id="11" dur="1" fill="hold">
                                          <p:stCondLst>
                                            <p:cond delay="0"/>
                                          </p:stCondLst>
                                        </p:cTn>
                                        <p:tgtEl>
                                          <p:spTgt spid="20483"/>
                                        </p:tgtEl>
                                        <p:attrNameLst>
                                          <p:attrName>style.visibility</p:attrName>
                                        </p:attrNameLst>
                                      </p:cBhvr>
                                      <p:to>
                                        <p:strVal val="visible"/>
                                      </p:to>
                                    </p:set>
                                    <p:animEffect transition="in" filter="wipe(left)">
                                      <p:cBhvr>
                                        <p:cTn id="12" dur="500"/>
                                        <p:tgtEl>
                                          <p:spTgt spid="20483"/>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box(in)">
                                      <p:cBhvr>
                                        <p:cTn id="17" dur="50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box(in)">
                                      <p:cBhvr>
                                        <p:cTn id="22" dur="500"/>
                                        <p:tgtEl>
                                          <p:spTgt spid="3"/>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box(in)">
                                      <p:cBhvr>
                                        <p:cTn id="27" dur="500"/>
                                        <p:tgtEl>
                                          <p:spTgt spid="4"/>
                                        </p:tgtEl>
                                      </p:cBhvr>
                                    </p:animEffect>
                                  </p:childTnLst>
                                </p:cTn>
                              </p:par>
                            </p:childTnLst>
                          </p:cTn>
                        </p:par>
                      </p:childTnLst>
                    </p:cTn>
                  </p:par>
                  <p:par>
                    <p:cTn id="28" fill="hold">
                      <p:stCondLst>
                        <p:cond delay="indefinite"/>
                      </p:stCondLst>
                      <p:childTnLst>
                        <p:par>
                          <p:cTn id="29" fill="hold">
                            <p:stCondLst>
                              <p:cond delay="0"/>
                            </p:stCondLst>
                            <p:childTnLst>
                              <p:par>
                                <p:cTn id="30" presetID="23" presetClass="entr" presetSubtype="16" fill="hold" nodeType="clickEffect">
                                  <p:stCondLst>
                                    <p:cond delay="0"/>
                                  </p:stCondLst>
                                  <p:childTnLst>
                                    <p:set>
                                      <p:cBhvr>
                                        <p:cTn id="31" dur="1" fill="hold">
                                          <p:stCondLst>
                                            <p:cond delay="0"/>
                                          </p:stCondLst>
                                        </p:cTn>
                                        <p:tgtEl>
                                          <p:spTgt spid="5"/>
                                        </p:tgtEl>
                                        <p:attrNameLst>
                                          <p:attrName>style.visibility</p:attrName>
                                        </p:attrNameLst>
                                      </p:cBhvr>
                                      <p:to>
                                        <p:strVal val="visible"/>
                                      </p:to>
                                    </p:set>
                                    <p:anim calcmode="lin" valueType="num">
                                      <p:cBhvr>
                                        <p:cTn id="32" dur="500" fill="hold"/>
                                        <p:tgtEl>
                                          <p:spTgt spid="5"/>
                                        </p:tgtEl>
                                        <p:attrNameLst>
                                          <p:attrName>ppt_w</p:attrName>
                                        </p:attrNameLst>
                                      </p:cBhvr>
                                      <p:tavLst>
                                        <p:tav tm="0">
                                          <p:val>
                                            <p:fltVal val="0"/>
                                          </p:val>
                                        </p:tav>
                                        <p:tav tm="100000">
                                          <p:val>
                                            <p:strVal val="#ppt_w"/>
                                          </p:val>
                                        </p:tav>
                                      </p:tavLst>
                                    </p:anim>
                                    <p:anim calcmode="lin" valueType="num">
                                      <p:cBhvr>
                                        <p:cTn id="33" dur="500" fill="hold"/>
                                        <p:tgtEl>
                                          <p:spTgt spid="5"/>
                                        </p:tgtEl>
                                        <p:attrNameLst>
                                          <p:attrName>ppt_h</p:attrName>
                                        </p:attrNameLst>
                                      </p:cBhvr>
                                      <p:tavLst>
                                        <p:tav tm="0">
                                          <p:val>
                                            <p:fltVal val="0"/>
                                          </p:val>
                                        </p:tav>
                                        <p:tav tm="100000">
                                          <p:val>
                                            <p:strVal val="#ppt_h"/>
                                          </p:val>
                                        </p:tav>
                                      </p:tavLst>
                                    </p:anim>
                                  </p:childTnLst>
                                </p:cTn>
                              </p:par>
                            </p:childTnLst>
                          </p:cTn>
                        </p:par>
                      </p:childTnLst>
                    </p:cTn>
                  </p:par>
                  <p:par>
                    <p:cTn id="34" fill="hold">
                      <p:stCondLst>
                        <p:cond delay="indefinite"/>
                      </p:stCondLst>
                      <p:childTnLst>
                        <p:par>
                          <p:cTn id="35" fill="hold">
                            <p:stCondLst>
                              <p:cond delay="0"/>
                            </p:stCondLst>
                            <p:childTnLst>
                              <p:par>
                                <p:cTn id="36" presetID="23" presetClass="entr" presetSubtype="16" fill="hold" nodeType="clickEffect">
                                  <p:stCondLst>
                                    <p:cond delay="0"/>
                                  </p:stCondLst>
                                  <p:childTnLst>
                                    <p:set>
                                      <p:cBhvr>
                                        <p:cTn id="37" dur="1" fill="hold">
                                          <p:stCondLst>
                                            <p:cond delay="0"/>
                                          </p:stCondLst>
                                        </p:cTn>
                                        <p:tgtEl>
                                          <p:spTgt spid="6"/>
                                        </p:tgtEl>
                                        <p:attrNameLst>
                                          <p:attrName>style.visibility</p:attrName>
                                        </p:attrNameLst>
                                      </p:cBhvr>
                                      <p:to>
                                        <p:strVal val="visible"/>
                                      </p:to>
                                    </p:set>
                                    <p:anim calcmode="lin" valueType="num">
                                      <p:cBhvr>
                                        <p:cTn id="38" dur="500" fill="hold"/>
                                        <p:tgtEl>
                                          <p:spTgt spid="6"/>
                                        </p:tgtEl>
                                        <p:attrNameLst>
                                          <p:attrName>ppt_w</p:attrName>
                                        </p:attrNameLst>
                                      </p:cBhvr>
                                      <p:tavLst>
                                        <p:tav tm="0">
                                          <p:val>
                                            <p:fltVal val="0"/>
                                          </p:val>
                                        </p:tav>
                                        <p:tav tm="100000">
                                          <p:val>
                                            <p:strVal val="#ppt_w"/>
                                          </p:val>
                                        </p:tav>
                                      </p:tavLst>
                                    </p:anim>
                                    <p:anim calcmode="lin" valueType="num">
                                      <p:cBhvr>
                                        <p:cTn id="39" dur="500" fill="hold"/>
                                        <p:tgtEl>
                                          <p:spTgt spid="6"/>
                                        </p:tgtEl>
                                        <p:attrNameLst>
                                          <p:attrName>ppt_h</p:attrName>
                                        </p:attrNameLst>
                                      </p:cBhvr>
                                      <p:tavLst>
                                        <p:tav tm="0">
                                          <p:val>
                                            <p:fltVal val="0"/>
                                          </p:val>
                                        </p:tav>
                                        <p:tav tm="100000">
                                          <p:val>
                                            <p:strVal val="#ppt_h"/>
                                          </p:val>
                                        </p:tav>
                                      </p:tavLst>
                                    </p:anim>
                                  </p:childTnLst>
                                </p:cTn>
                              </p:par>
                            </p:childTnLst>
                          </p:cTn>
                        </p:par>
                      </p:childTnLst>
                    </p:cTn>
                  </p:par>
                  <p:par>
                    <p:cTn id="40" fill="hold">
                      <p:stCondLst>
                        <p:cond delay="indefinite"/>
                      </p:stCondLst>
                      <p:childTnLst>
                        <p:par>
                          <p:cTn id="41" fill="hold">
                            <p:stCondLst>
                              <p:cond delay="0"/>
                            </p:stCondLst>
                            <p:childTnLst>
                              <p:par>
                                <p:cTn id="42" presetID="23" presetClass="entr" presetSubtype="16" fill="hold" nodeType="clickEffect">
                                  <p:stCondLst>
                                    <p:cond delay="0"/>
                                  </p:stCondLst>
                                  <p:childTnLst>
                                    <p:set>
                                      <p:cBhvr>
                                        <p:cTn id="43" dur="1" fill="hold">
                                          <p:stCondLst>
                                            <p:cond delay="0"/>
                                          </p:stCondLst>
                                        </p:cTn>
                                        <p:tgtEl>
                                          <p:spTgt spid="8"/>
                                        </p:tgtEl>
                                        <p:attrNameLst>
                                          <p:attrName>style.visibility</p:attrName>
                                        </p:attrNameLst>
                                      </p:cBhvr>
                                      <p:to>
                                        <p:strVal val="visible"/>
                                      </p:to>
                                    </p:set>
                                    <p:anim calcmode="lin" valueType="num">
                                      <p:cBhvr>
                                        <p:cTn id="44" dur="500" fill="hold"/>
                                        <p:tgtEl>
                                          <p:spTgt spid="8"/>
                                        </p:tgtEl>
                                        <p:attrNameLst>
                                          <p:attrName>ppt_w</p:attrName>
                                        </p:attrNameLst>
                                      </p:cBhvr>
                                      <p:tavLst>
                                        <p:tav tm="0">
                                          <p:val>
                                            <p:fltVal val="0"/>
                                          </p:val>
                                        </p:tav>
                                        <p:tav tm="100000">
                                          <p:val>
                                            <p:strVal val="#ppt_w"/>
                                          </p:val>
                                        </p:tav>
                                      </p:tavLst>
                                    </p:anim>
                                    <p:anim calcmode="lin" valueType="num">
                                      <p:cBhvr>
                                        <p:cTn id="45" dur="500" fill="hold"/>
                                        <p:tgtEl>
                                          <p:spTgt spid="8"/>
                                        </p:tgtEl>
                                        <p:attrNameLst>
                                          <p:attrName>ppt_h</p:attrName>
                                        </p:attrNameLst>
                                      </p:cBhvr>
                                      <p:tavLst>
                                        <p:tav tm="0">
                                          <p:val>
                                            <p:fltVal val="0"/>
                                          </p:val>
                                        </p:tav>
                                        <p:tav tm="100000">
                                          <p:val>
                                            <p:strVal val="#ppt_h"/>
                                          </p:val>
                                        </p:tav>
                                      </p:tavLst>
                                    </p:anim>
                                  </p:childTnLst>
                                </p:cTn>
                              </p:par>
                            </p:childTnLst>
                          </p:cTn>
                        </p:par>
                      </p:childTnLst>
                    </p:cTn>
                  </p:par>
                  <p:par>
                    <p:cTn id="46" fill="hold">
                      <p:stCondLst>
                        <p:cond delay="indefinite"/>
                      </p:stCondLst>
                      <p:childTnLst>
                        <p:par>
                          <p:cTn id="47" fill="hold">
                            <p:stCondLst>
                              <p:cond delay="0"/>
                            </p:stCondLst>
                            <p:childTnLst>
                              <p:par>
                                <p:cTn id="48" presetID="23" presetClass="entr" presetSubtype="16" fill="hold" nodeType="clickEffect">
                                  <p:stCondLst>
                                    <p:cond delay="0"/>
                                  </p:stCondLst>
                                  <p:childTnLst>
                                    <p:set>
                                      <p:cBhvr>
                                        <p:cTn id="49" dur="1" fill="hold">
                                          <p:stCondLst>
                                            <p:cond delay="0"/>
                                          </p:stCondLst>
                                        </p:cTn>
                                        <p:tgtEl>
                                          <p:spTgt spid="9"/>
                                        </p:tgtEl>
                                        <p:attrNameLst>
                                          <p:attrName>style.visibility</p:attrName>
                                        </p:attrNameLst>
                                      </p:cBhvr>
                                      <p:to>
                                        <p:strVal val="visible"/>
                                      </p:to>
                                    </p:set>
                                    <p:anim calcmode="lin" valueType="num">
                                      <p:cBhvr>
                                        <p:cTn id="50" dur="500" fill="hold"/>
                                        <p:tgtEl>
                                          <p:spTgt spid="9"/>
                                        </p:tgtEl>
                                        <p:attrNameLst>
                                          <p:attrName>ppt_w</p:attrName>
                                        </p:attrNameLst>
                                      </p:cBhvr>
                                      <p:tavLst>
                                        <p:tav tm="0">
                                          <p:val>
                                            <p:fltVal val="0"/>
                                          </p:val>
                                        </p:tav>
                                        <p:tav tm="100000">
                                          <p:val>
                                            <p:strVal val="#ppt_w"/>
                                          </p:val>
                                        </p:tav>
                                      </p:tavLst>
                                    </p:anim>
                                    <p:anim calcmode="lin" valueType="num">
                                      <p:cBhvr>
                                        <p:cTn id="51" dur="500" fill="hold"/>
                                        <p:tgtEl>
                                          <p:spTgt spid="9"/>
                                        </p:tgtEl>
                                        <p:attrNameLst>
                                          <p:attrName>ppt_h</p:attrName>
                                        </p:attrNameLst>
                                      </p:cBhvr>
                                      <p:tavLst>
                                        <p:tav tm="0">
                                          <p:val>
                                            <p:fltVal val="0"/>
                                          </p:val>
                                        </p:tav>
                                        <p:tav tm="100000">
                                          <p:val>
                                            <p:strVal val="#ppt_h"/>
                                          </p:val>
                                        </p:tav>
                                      </p:tavLst>
                                    </p:anim>
                                  </p:childTnLst>
                                </p:cTn>
                              </p:par>
                            </p:childTnLst>
                          </p:cTn>
                        </p:par>
                      </p:childTnLst>
                    </p:cTn>
                  </p:par>
                  <p:par>
                    <p:cTn id="52" fill="hold">
                      <p:stCondLst>
                        <p:cond delay="indefinite"/>
                      </p:stCondLst>
                      <p:childTnLst>
                        <p:par>
                          <p:cTn id="53" fill="hold">
                            <p:stCondLst>
                              <p:cond delay="0"/>
                            </p:stCondLst>
                            <p:childTnLst>
                              <p:par>
                                <p:cTn id="54" presetID="23" presetClass="entr" presetSubtype="16" fill="hold" nodeType="clickEffect">
                                  <p:stCondLst>
                                    <p:cond delay="0"/>
                                  </p:stCondLst>
                                  <p:childTnLst>
                                    <p:set>
                                      <p:cBhvr>
                                        <p:cTn id="55" dur="1" fill="hold">
                                          <p:stCondLst>
                                            <p:cond delay="0"/>
                                          </p:stCondLst>
                                        </p:cTn>
                                        <p:tgtEl>
                                          <p:spTgt spid="10"/>
                                        </p:tgtEl>
                                        <p:attrNameLst>
                                          <p:attrName>style.visibility</p:attrName>
                                        </p:attrNameLst>
                                      </p:cBhvr>
                                      <p:to>
                                        <p:strVal val="visible"/>
                                      </p:to>
                                    </p:set>
                                    <p:anim calcmode="lin" valueType="num">
                                      <p:cBhvr>
                                        <p:cTn id="56" dur="500" fill="hold"/>
                                        <p:tgtEl>
                                          <p:spTgt spid="10"/>
                                        </p:tgtEl>
                                        <p:attrNameLst>
                                          <p:attrName>ppt_w</p:attrName>
                                        </p:attrNameLst>
                                      </p:cBhvr>
                                      <p:tavLst>
                                        <p:tav tm="0">
                                          <p:val>
                                            <p:fltVal val="0"/>
                                          </p:val>
                                        </p:tav>
                                        <p:tav tm="100000">
                                          <p:val>
                                            <p:strVal val="#ppt_w"/>
                                          </p:val>
                                        </p:tav>
                                      </p:tavLst>
                                    </p:anim>
                                    <p:anim calcmode="lin" valueType="num">
                                      <p:cBhvr>
                                        <p:cTn id="57" dur="500" fill="hold"/>
                                        <p:tgtEl>
                                          <p:spTgt spid="10"/>
                                        </p:tgtEl>
                                        <p:attrNameLst>
                                          <p:attrName>ppt_h</p:attrName>
                                        </p:attrNameLst>
                                      </p:cBhvr>
                                      <p:tavLst>
                                        <p:tav tm="0">
                                          <p:val>
                                            <p:fltVal val="0"/>
                                          </p:val>
                                        </p:tav>
                                        <p:tav tm="100000">
                                          <p:val>
                                            <p:strVal val="#ppt_h"/>
                                          </p:val>
                                        </p:tav>
                                      </p:tavLst>
                                    </p:anim>
                                  </p:childTnLst>
                                </p:cTn>
                              </p:par>
                            </p:childTnLst>
                          </p:cTn>
                        </p:par>
                      </p:childTnLst>
                    </p:cTn>
                  </p:par>
                  <p:par>
                    <p:cTn id="58" fill="hold">
                      <p:stCondLst>
                        <p:cond delay="indefinite"/>
                      </p:stCondLst>
                      <p:childTnLst>
                        <p:par>
                          <p:cTn id="59" fill="hold">
                            <p:stCondLst>
                              <p:cond delay="0"/>
                            </p:stCondLst>
                            <p:childTnLst>
                              <p:par>
                                <p:cTn id="60" presetID="23" presetClass="entr" presetSubtype="16" fill="hold" nodeType="clickEffect">
                                  <p:stCondLst>
                                    <p:cond delay="0"/>
                                  </p:stCondLst>
                                  <p:childTnLst>
                                    <p:set>
                                      <p:cBhvr>
                                        <p:cTn id="61" dur="1" fill="hold">
                                          <p:stCondLst>
                                            <p:cond delay="0"/>
                                          </p:stCondLst>
                                        </p:cTn>
                                        <p:tgtEl>
                                          <p:spTgt spid="7"/>
                                        </p:tgtEl>
                                        <p:attrNameLst>
                                          <p:attrName>style.visibility</p:attrName>
                                        </p:attrNameLst>
                                      </p:cBhvr>
                                      <p:to>
                                        <p:strVal val="visible"/>
                                      </p:to>
                                    </p:set>
                                    <p:anim calcmode="lin" valueType="num">
                                      <p:cBhvr>
                                        <p:cTn id="62" dur="500" fill="hold"/>
                                        <p:tgtEl>
                                          <p:spTgt spid="7"/>
                                        </p:tgtEl>
                                        <p:attrNameLst>
                                          <p:attrName>ppt_w</p:attrName>
                                        </p:attrNameLst>
                                      </p:cBhvr>
                                      <p:tavLst>
                                        <p:tav tm="0">
                                          <p:val>
                                            <p:fltVal val="0"/>
                                          </p:val>
                                        </p:tav>
                                        <p:tav tm="100000">
                                          <p:val>
                                            <p:strVal val="#ppt_w"/>
                                          </p:val>
                                        </p:tav>
                                      </p:tavLst>
                                    </p:anim>
                                    <p:anim calcmode="lin" valueType="num">
                                      <p:cBhvr>
                                        <p:cTn id="63" dur="500" fill="hold"/>
                                        <p:tgtEl>
                                          <p:spTgt spid="7"/>
                                        </p:tgtEl>
                                        <p:attrNameLst>
                                          <p:attrName>ppt_h</p:attrName>
                                        </p:attrNameLst>
                                      </p:cBhvr>
                                      <p:tavLst>
                                        <p:tav tm="0">
                                          <p:val>
                                            <p:fltVal val="0"/>
                                          </p:val>
                                        </p:tav>
                                        <p:tav tm="100000">
                                          <p:val>
                                            <p:strVal val="#ppt_h"/>
                                          </p:val>
                                        </p:tav>
                                      </p:tavLst>
                                    </p:anim>
                                  </p:childTnLst>
                                </p:cTn>
                              </p:par>
                            </p:childTnLst>
                          </p:cTn>
                        </p:par>
                      </p:childTnLst>
                    </p:cTn>
                  </p:par>
                  <p:par>
                    <p:cTn id="64" fill="hold">
                      <p:stCondLst>
                        <p:cond delay="indefinite"/>
                      </p:stCondLst>
                      <p:childTnLst>
                        <p:par>
                          <p:cTn id="65" fill="hold">
                            <p:stCondLst>
                              <p:cond delay="0"/>
                            </p:stCondLst>
                            <p:childTnLst>
                              <p:par>
                                <p:cTn id="66" presetID="22" presetClass="entr" presetSubtype="1" fill="hold" nodeType="clickEffect">
                                  <p:stCondLst>
                                    <p:cond delay="0"/>
                                  </p:stCondLst>
                                  <p:childTnLst>
                                    <p:set>
                                      <p:cBhvr>
                                        <p:cTn id="67" dur="1" fill="hold">
                                          <p:stCondLst>
                                            <p:cond delay="0"/>
                                          </p:stCondLst>
                                        </p:cTn>
                                        <p:tgtEl>
                                          <p:spTgt spid="11"/>
                                        </p:tgtEl>
                                        <p:attrNameLst>
                                          <p:attrName>style.visibility</p:attrName>
                                        </p:attrNameLst>
                                      </p:cBhvr>
                                      <p:to>
                                        <p:strVal val="visible"/>
                                      </p:to>
                                    </p:set>
                                    <p:animEffect transition="in" filter="wipe(up)">
                                      <p:cBhvr>
                                        <p:cTn id="68" dur="500"/>
                                        <p:tgtEl>
                                          <p:spTgt spid="11"/>
                                        </p:tgtEl>
                                      </p:cBhvr>
                                    </p:animEffect>
                                  </p:childTnLst>
                                </p:cTn>
                              </p:par>
                            </p:childTnLst>
                          </p:cTn>
                        </p:par>
                      </p:childTnLst>
                    </p:cTn>
                  </p:par>
                  <p:par>
                    <p:cTn id="69" fill="hold">
                      <p:stCondLst>
                        <p:cond delay="indefinite"/>
                      </p:stCondLst>
                      <p:childTnLst>
                        <p:par>
                          <p:cTn id="70" fill="hold">
                            <p:stCondLst>
                              <p:cond delay="0"/>
                            </p:stCondLst>
                            <p:childTnLst>
                              <p:par>
                                <p:cTn id="71" presetID="22" presetClass="entr" presetSubtype="4" fill="hold" nodeType="clickEffect">
                                  <p:stCondLst>
                                    <p:cond delay="0"/>
                                  </p:stCondLst>
                                  <p:childTnLst>
                                    <p:set>
                                      <p:cBhvr>
                                        <p:cTn id="72" dur="1" fill="hold">
                                          <p:stCondLst>
                                            <p:cond delay="0"/>
                                          </p:stCondLst>
                                        </p:cTn>
                                        <p:tgtEl>
                                          <p:spTgt spid="16"/>
                                        </p:tgtEl>
                                        <p:attrNameLst>
                                          <p:attrName>style.visibility</p:attrName>
                                        </p:attrNameLst>
                                      </p:cBhvr>
                                      <p:to>
                                        <p:strVal val="visible"/>
                                      </p:to>
                                    </p:set>
                                    <p:animEffect transition="in" filter="wipe(down)">
                                      <p:cBhvr>
                                        <p:cTn id="73" dur="500"/>
                                        <p:tgtEl>
                                          <p:spTgt spid="16"/>
                                        </p:tgtEl>
                                      </p:cBhvr>
                                    </p:animEffect>
                                  </p:childTnLst>
                                </p:cTn>
                              </p:par>
                            </p:childTnLst>
                          </p:cTn>
                        </p:par>
                      </p:childTnLst>
                    </p:cTn>
                  </p:par>
                  <p:par>
                    <p:cTn id="74" fill="hold">
                      <p:stCondLst>
                        <p:cond delay="indefinite"/>
                      </p:stCondLst>
                      <p:childTnLst>
                        <p:par>
                          <p:cTn id="75" fill="hold">
                            <p:stCondLst>
                              <p:cond delay="0"/>
                            </p:stCondLst>
                            <p:childTnLst>
                              <p:par>
                                <p:cTn id="76" presetID="18" presetClass="entr" presetSubtype="3" fill="hold" grpId="0" nodeType="clickEffect">
                                  <p:stCondLst>
                                    <p:cond delay="0"/>
                                  </p:stCondLst>
                                  <p:iterate type="wd">
                                    <p:tmPct val="100000"/>
                                  </p:iterate>
                                  <p:childTnLst>
                                    <p:set>
                                      <p:cBhvr>
                                        <p:cTn id="77" dur="1" fill="hold">
                                          <p:stCondLst>
                                            <p:cond delay="0"/>
                                          </p:stCondLst>
                                        </p:cTn>
                                        <p:tgtEl>
                                          <p:spTgt spid="20517"/>
                                        </p:tgtEl>
                                        <p:attrNameLst>
                                          <p:attrName>style.visibility</p:attrName>
                                        </p:attrNameLst>
                                      </p:cBhvr>
                                      <p:to>
                                        <p:strVal val="visible"/>
                                      </p:to>
                                    </p:set>
                                    <p:animEffect transition="in" filter="strips(upRight)">
                                      <p:cBhvr>
                                        <p:cTn id="78" dur="300"/>
                                        <p:tgtEl>
                                          <p:spTgt spid="20517"/>
                                        </p:tgtEl>
                                      </p:cBhvr>
                                    </p:animEffect>
                                  </p:childTnLst>
                                </p:cTn>
                              </p:par>
                            </p:childTnLst>
                          </p:cTn>
                        </p:par>
                      </p:childTnLst>
                    </p:cTn>
                  </p:par>
                  <p:par>
                    <p:cTn id="79" fill="hold">
                      <p:stCondLst>
                        <p:cond delay="indefinite"/>
                      </p:stCondLst>
                      <p:childTnLst>
                        <p:par>
                          <p:cTn id="80" fill="hold">
                            <p:stCondLst>
                              <p:cond delay="0"/>
                            </p:stCondLst>
                            <p:childTnLst>
                              <p:par>
                                <p:cTn id="81" presetID="22" presetClass="entr" presetSubtype="8" fill="hold" grpId="0" nodeType="clickEffect">
                                  <p:stCondLst>
                                    <p:cond delay="0"/>
                                  </p:stCondLst>
                                  <p:childTnLst>
                                    <p:set>
                                      <p:cBhvr>
                                        <p:cTn id="82" dur="1" fill="hold">
                                          <p:stCondLst>
                                            <p:cond delay="0"/>
                                          </p:stCondLst>
                                        </p:cTn>
                                        <p:tgtEl>
                                          <p:spTgt spid="20518"/>
                                        </p:tgtEl>
                                        <p:attrNameLst>
                                          <p:attrName>style.visibility</p:attrName>
                                        </p:attrNameLst>
                                      </p:cBhvr>
                                      <p:to>
                                        <p:strVal val="visible"/>
                                      </p:to>
                                    </p:set>
                                    <p:animEffect transition="in" filter="wipe(left)">
                                      <p:cBhvr>
                                        <p:cTn id="83" dur="500"/>
                                        <p:tgtEl>
                                          <p:spTgt spid="20518"/>
                                        </p:tgtEl>
                                      </p:cBhvr>
                                    </p:animEffect>
                                  </p:childTnLst>
                                </p:cTn>
                              </p:par>
                            </p:childTnLst>
                          </p:cTn>
                        </p:par>
                      </p:childTnLst>
                    </p:cTn>
                  </p:par>
                  <p:par>
                    <p:cTn id="84" fill="hold">
                      <p:stCondLst>
                        <p:cond delay="indefinite"/>
                      </p:stCondLst>
                      <p:childTnLst>
                        <p:par>
                          <p:cTn id="85" fill="hold">
                            <p:stCondLst>
                              <p:cond delay="0"/>
                            </p:stCondLst>
                            <p:childTnLst>
                              <p:par>
                                <p:cTn id="86" presetID="1" presetClass="entr" presetSubtype="0" fill="hold" grpId="0" nodeType="clickEffect">
                                  <p:stCondLst>
                                    <p:cond delay="0"/>
                                  </p:stCondLst>
                                  <p:childTnLst>
                                    <p:set>
                                      <p:cBhvr>
                                        <p:cTn id="87" dur="1" fill="hold">
                                          <p:stCondLst>
                                            <p:cond delay="499"/>
                                          </p:stCondLst>
                                        </p:cTn>
                                        <p:tgtEl>
                                          <p:spTgt spid="20519"/>
                                        </p:tgtEl>
                                        <p:attrNameLst>
                                          <p:attrName>style.visibility</p:attrName>
                                        </p:attrNameLst>
                                      </p:cBhvr>
                                      <p:to>
                                        <p:strVal val="visible"/>
                                      </p:to>
                                    </p:set>
                                  </p:childTnLst>
                                </p:cTn>
                              </p:par>
                            </p:childTnLst>
                          </p:cTn>
                        </p:par>
                      </p:childTnLst>
                    </p:cTn>
                  </p:par>
                  <p:par>
                    <p:cTn id="88" fill="hold">
                      <p:stCondLst>
                        <p:cond delay="indefinite"/>
                      </p:stCondLst>
                      <p:childTnLst>
                        <p:par>
                          <p:cTn id="89" fill="hold">
                            <p:stCondLst>
                              <p:cond delay="0"/>
                            </p:stCondLst>
                            <p:childTnLst>
                              <p:par>
                                <p:cTn id="90" presetID="22" presetClass="entr" presetSubtype="4" fill="hold" grpId="0" nodeType="clickEffect">
                                  <p:stCondLst>
                                    <p:cond delay="0"/>
                                  </p:stCondLst>
                                  <p:childTnLst>
                                    <p:set>
                                      <p:cBhvr>
                                        <p:cTn id="91" dur="1" fill="hold">
                                          <p:stCondLst>
                                            <p:cond delay="0"/>
                                          </p:stCondLst>
                                        </p:cTn>
                                        <p:tgtEl>
                                          <p:spTgt spid="20521"/>
                                        </p:tgtEl>
                                        <p:attrNameLst>
                                          <p:attrName>style.visibility</p:attrName>
                                        </p:attrNameLst>
                                      </p:cBhvr>
                                      <p:to>
                                        <p:strVal val="visible"/>
                                      </p:to>
                                    </p:set>
                                    <p:animEffect transition="in" filter="wipe(down)">
                                      <p:cBhvr>
                                        <p:cTn id="92" dur="500"/>
                                        <p:tgtEl>
                                          <p:spTgt spid="20521"/>
                                        </p:tgtEl>
                                      </p:cBhvr>
                                    </p:animEffect>
                                  </p:childTnLst>
                                </p:cTn>
                              </p:par>
                            </p:childTnLst>
                          </p:cTn>
                        </p:par>
                      </p:childTnLst>
                    </p:cTn>
                  </p:par>
                  <p:par>
                    <p:cTn id="93" fill="hold">
                      <p:stCondLst>
                        <p:cond delay="indefinite"/>
                      </p:stCondLst>
                      <p:childTnLst>
                        <p:par>
                          <p:cTn id="94" fill="hold">
                            <p:stCondLst>
                              <p:cond delay="0"/>
                            </p:stCondLst>
                            <p:childTnLst>
                              <p:par>
                                <p:cTn id="95" presetID="1" presetClass="entr" presetSubtype="0" fill="hold" grpId="0" nodeType="clickEffect">
                                  <p:stCondLst>
                                    <p:cond delay="0"/>
                                  </p:stCondLst>
                                  <p:childTnLst>
                                    <p:set>
                                      <p:cBhvr>
                                        <p:cTn id="96" dur="1" fill="hold">
                                          <p:stCondLst>
                                            <p:cond delay="499"/>
                                          </p:stCondLst>
                                        </p:cTn>
                                        <p:tgtEl>
                                          <p:spTgt spid="20520"/>
                                        </p:tgtEl>
                                        <p:attrNameLst>
                                          <p:attrName>style.visibility</p:attrName>
                                        </p:attrNameLst>
                                      </p:cBhvr>
                                      <p:to>
                                        <p:strVal val="visible"/>
                                      </p:to>
                                    </p:set>
                                  </p:childTnLst>
                                </p:cTn>
                              </p:par>
                            </p:childTnLst>
                          </p:cTn>
                        </p:par>
                      </p:childTnLst>
                    </p:cTn>
                  </p:par>
                  <p:par>
                    <p:cTn id="97" fill="hold">
                      <p:stCondLst>
                        <p:cond delay="indefinite"/>
                      </p:stCondLst>
                      <p:childTnLst>
                        <p:par>
                          <p:cTn id="98" fill="hold">
                            <p:stCondLst>
                              <p:cond delay="0"/>
                            </p:stCondLst>
                            <p:childTnLst>
                              <p:par>
                                <p:cTn id="99" presetID="1" presetClass="entr" presetSubtype="0" fill="hold" nodeType="clickEffect">
                                  <p:stCondLst>
                                    <p:cond delay="0"/>
                                  </p:stCondLst>
                                  <p:childTnLst>
                                    <p:set>
                                      <p:cBhvr>
                                        <p:cTn id="100" dur="1" fill="hold">
                                          <p:stCondLst>
                                            <p:cond delay="499"/>
                                          </p:stCondLst>
                                        </p:cTn>
                                        <p:tgtEl>
                                          <p:spTgt spid="12"/>
                                        </p:tgtEl>
                                        <p:attrNameLst>
                                          <p:attrName>style.visibility</p:attrName>
                                        </p:attrNameLst>
                                      </p:cBhvr>
                                      <p:to>
                                        <p:strVal val="visible"/>
                                      </p:to>
                                    </p:set>
                                  </p:childTnLst>
                                </p:cTn>
                              </p:par>
                            </p:childTnLst>
                          </p:cTn>
                        </p:par>
                      </p:childTnLst>
                    </p:cTn>
                  </p:par>
                  <p:par>
                    <p:cTn id="101" fill="hold">
                      <p:stCondLst>
                        <p:cond delay="indefinite"/>
                      </p:stCondLst>
                      <p:childTnLst>
                        <p:par>
                          <p:cTn id="102" fill="hold">
                            <p:stCondLst>
                              <p:cond delay="0"/>
                            </p:stCondLst>
                            <p:childTnLst>
                              <p:par>
                                <p:cTn id="103" presetID="23" presetClass="entr" presetSubtype="16" fill="hold" grpId="0" nodeType="clickEffect">
                                  <p:stCondLst>
                                    <p:cond delay="0"/>
                                  </p:stCondLst>
                                  <p:childTnLst>
                                    <p:set>
                                      <p:cBhvr>
                                        <p:cTn id="104" dur="1" fill="hold">
                                          <p:stCondLst>
                                            <p:cond delay="0"/>
                                          </p:stCondLst>
                                        </p:cTn>
                                        <p:tgtEl>
                                          <p:spTgt spid="20525"/>
                                        </p:tgtEl>
                                        <p:attrNameLst>
                                          <p:attrName>style.visibility</p:attrName>
                                        </p:attrNameLst>
                                      </p:cBhvr>
                                      <p:to>
                                        <p:strVal val="visible"/>
                                      </p:to>
                                    </p:set>
                                    <p:anim calcmode="lin" valueType="num">
                                      <p:cBhvr>
                                        <p:cTn id="105" dur="500" fill="hold"/>
                                        <p:tgtEl>
                                          <p:spTgt spid="20525"/>
                                        </p:tgtEl>
                                        <p:attrNameLst>
                                          <p:attrName>ppt_w</p:attrName>
                                        </p:attrNameLst>
                                      </p:cBhvr>
                                      <p:tavLst>
                                        <p:tav tm="0">
                                          <p:val>
                                            <p:fltVal val="0"/>
                                          </p:val>
                                        </p:tav>
                                        <p:tav tm="100000">
                                          <p:val>
                                            <p:strVal val="#ppt_w"/>
                                          </p:val>
                                        </p:tav>
                                      </p:tavLst>
                                    </p:anim>
                                    <p:anim calcmode="lin" valueType="num">
                                      <p:cBhvr>
                                        <p:cTn id="106" dur="500" fill="hold"/>
                                        <p:tgtEl>
                                          <p:spTgt spid="20525"/>
                                        </p:tgtEl>
                                        <p:attrNameLst>
                                          <p:attrName>ppt_h</p:attrName>
                                        </p:attrNameLst>
                                      </p:cBhvr>
                                      <p:tavLst>
                                        <p:tav tm="0">
                                          <p:val>
                                            <p:fltVal val="0"/>
                                          </p:val>
                                        </p:tav>
                                        <p:tav tm="100000">
                                          <p:val>
                                            <p:strVal val="#ppt_h"/>
                                          </p:val>
                                        </p:tav>
                                      </p:tavLst>
                                    </p:anim>
                                  </p:childTnLst>
                                </p:cTn>
                              </p:par>
                            </p:childTnLst>
                          </p:cTn>
                        </p:par>
                      </p:childTnLst>
                    </p:cTn>
                  </p:par>
                  <p:par>
                    <p:cTn id="107" fill="hold">
                      <p:stCondLst>
                        <p:cond delay="indefinite"/>
                      </p:stCondLst>
                      <p:childTnLst>
                        <p:par>
                          <p:cTn id="108" fill="hold">
                            <p:stCondLst>
                              <p:cond delay="0"/>
                            </p:stCondLst>
                            <p:childTnLst>
                              <p:par>
                                <p:cTn id="109" presetID="16" presetClass="entr" presetSubtype="26" fill="hold" nodeType="clickEffect">
                                  <p:stCondLst>
                                    <p:cond delay="0"/>
                                  </p:stCondLst>
                                  <p:childTnLst>
                                    <p:set>
                                      <p:cBhvr>
                                        <p:cTn id="110" dur="1" fill="hold">
                                          <p:stCondLst>
                                            <p:cond delay="0"/>
                                          </p:stCondLst>
                                        </p:cTn>
                                        <p:tgtEl>
                                          <p:spTgt spid="13"/>
                                        </p:tgtEl>
                                        <p:attrNameLst>
                                          <p:attrName>style.visibility</p:attrName>
                                        </p:attrNameLst>
                                      </p:cBhvr>
                                      <p:to>
                                        <p:strVal val="visible"/>
                                      </p:to>
                                    </p:set>
                                    <p:animEffect transition="in" filter="barn(inHorizontal)">
                                      <p:cBhvr>
                                        <p:cTn id="111" dur="500"/>
                                        <p:tgtEl>
                                          <p:spTgt spid="13"/>
                                        </p:tgtEl>
                                      </p:cBhvr>
                                    </p:animEffect>
                                  </p:childTnLst>
                                </p:cTn>
                              </p:par>
                            </p:childTnLst>
                          </p:cTn>
                        </p:par>
                      </p:childTnLst>
                    </p:cTn>
                  </p:par>
                  <p:par>
                    <p:cTn id="112" fill="hold">
                      <p:stCondLst>
                        <p:cond delay="indefinite"/>
                      </p:stCondLst>
                      <p:childTnLst>
                        <p:par>
                          <p:cTn id="113" fill="hold">
                            <p:stCondLst>
                              <p:cond delay="0"/>
                            </p:stCondLst>
                            <p:childTnLst>
                              <p:par>
                                <p:cTn id="114" presetID="22" presetClass="entr" presetSubtype="4" fill="hold" nodeType="clickEffect">
                                  <p:stCondLst>
                                    <p:cond delay="0"/>
                                  </p:stCondLst>
                                  <p:childTnLst>
                                    <p:set>
                                      <p:cBhvr>
                                        <p:cTn id="115" dur="1" fill="hold">
                                          <p:stCondLst>
                                            <p:cond delay="0"/>
                                          </p:stCondLst>
                                        </p:cTn>
                                        <p:tgtEl>
                                          <p:spTgt spid="14"/>
                                        </p:tgtEl>
                                        <p:attrNameLst>
                                          <p:attrName>style.visibility</p:attrName>
                                        </p:attrNameLst>
                                      </p:cBhvr>
                                      <p:to>
                                        <p:strVal val="visible"/>
                                      </p:to>
                                    </p:set>
                                    <p:animEffect transition="in" filter="wipe(down)">
                                      <p:cBhvr>
                                        <p:cTn id="116" dur="500"/>
                                        <p:tgtEl>
                                          <p:spTgt spid="14"/>
                                        </p:tgtEl>
                                      </p:cBhvr>
                                    </p:animEffect>
                                  </p:childTnLst>
                                </p:cTn>
                              </p:par>
                            </p:childTnLst>
                          </p:cTn>
                        </p:par>
                      </p:childTnLst>
                    </p:cTn>
                  </p:par>
                  <p:par>
                    <p:cTn id="117" fill="hold">
                      <p:stCondLst>
                        <p:cond delay="indefinite"/>
                      </p:stCondLst>
                      <p:childTnLst>
                        <p:par>
                          <p:cTn id="118" fill="hold">
                            <p:stCondLst>
                              <p:cond delay="0"/>
                            </p:stCondLst>
                            <p:childTnLst>
                              <p:par>
                                <p:cTn id="119" presetID="22" presetClass="entr" presetSubtype="8" fill="hold" nodeType="clickEffect">
                                  <p:stCondLst>
                                    <p:cond delay="0"/>
                                  </p:stCondLst>
                                  <p:childTnLst>
                                    <p:set>
                                      <p:cBhvr>
                                        <p:cTn id="120" dur="1" fill="hold">
                                          <p:stCondLst>
                                            <p:cond delay="0"/>
                                          </p:stCondLst>
                                        </p:cTn>
                                        <p:tgtEl>
                                          <p:spTgt spid="15"/>
                                        </p:tgtEl>
                                        <p:attrNameLst>
                                          <p:attrName>style.visibility</p:attrName>
                                        </p:attrNameLst>
                                      </p:cBhvr>
                                      <p:to>
                                        <p:strVal val="visible"/>
                                      </p:to>
                                    </p:set>
                                    <p:animEffect transition="in" filter="wipe(left)">
                                      <p:cBhvr>
                                        <p:cTn id="121"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25" grpId="0" animBg="1"/>
      <p:bldP spid="20482" grpId="0" autoUpdateAnimBg="0"/>
      <p:bldP spid="20483" grpId="0" animBg="1" autoUpdateAnimBg="0"/>
      <p:bldP spid="20517" grpId="0" autoUpdateAnimBg="0"/>
      <p:bldP spid="20518" grpId="0" animBg="1"/>
      <p:bldP spid="20519" grpId="0" autoUpdateAnimBg="0"/>
      <p:bldP spid="20520" grpId="0" autoUpdateAnimBg="0"/>
      <p:bldP spid="2052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 Box 1026"/>
          <p:cNvSpPr txBox="1">
            <a:spLocks noChangeArrowheads="1"/>
          </p:cNvSpPr>
          <p:nvPr/>
        </p:nvSpPr>
        <p:spPr bwMode="auto">
          <a:xfrm>
            <a:off x="304800" y="228600"/>
            <a:ext cx="2590800" cy="396875"/>
          </a:xfrm>
          <a:prstGeom prst="rect">
            <a:avLst/>
          </a:prstGeom>
          <a:noFill/>
          <a:ln w="9525">
            <a:noFill/>
            <a:miter lim="800000"/>
            <a:headEnd/>
            <a:tailEnd/>
          </a:ln>
        </p:spPr>
        <p:txBody>
          <a:bodyPr>
            <a:spAutoFit/>
          </a:bodyPr>
          <a:lstStyle/>
          <a:p>
            <a:pPr algn="just">
              <a:spcBef>
                <a:spcPct val="50000"/>
              </a:spcBef>
            </a:pPr>
            <a:r>
              <a:rPr lang="tr-TR" sz="2000" b="1">
                <a:solidFill>
                  <a:srgbClr val="FF0000"/>
                </a:solidFill>
                <a:latin typeface="Calibri" pitchFamily="34" charset="0"/>
              </a:rPr>
              <a:t>Venn Çizelgeleri </a:t>
            </a:r>
            <a:r>
              <a:rPr lang="tr-TR" sz="2000" b="1">
                <a:solidFill>
                  <a:schemeClr val="accent2"/>
                </a:solidFill>
                <a:latin typeface="Calibri" pitchFamily="34" charset="0"/>
              </a:rPr>
              <a:t> </a:t>
            </a:r>
            <a:endParaRPr lang="tr-TR" b="1" i="1">
              <a:solidFill>
                <a:schemeClr val="accent2"/>
              </a:solidFill>
              <a:latin typeface="Calibri" pitchFamily="34" charset="0"/>
            </a:endParaRPr>
          </a:p>
        </p:txBody>
      </p:sp>
      <p:grpSp>
        <p:nvGrpSpPr>
          <p:cNvPr id="2" name="Group 1040"/>
          <p:cNvGrpSpPr>
            <a:grpSpLocks/>
          </p:cNvGrpSpPr>
          <p:nvPr/>
        </p:nvGrpSpPr>
        <p:grpSpPr bwMode="auto">
          <a:xfrm>
            <a:off x="1295400" y="914400"/>
            <a:ext cx="2057400" cy="1457325"/>
            <a:chOff x="816" y="576"/>
            <a:chExt cx="1296" cy="918"/>
          </a:xfrm>
        </p:grpSpPr>
        <p:sp>
          <p:nvSpPr>
            <p:cNvPr id="19496" name="Oval 1027"/>
            <p:cNvSpPr>
              <a:spLocks noChangeArrowheads="1"/>
            </p:cNvSpPr>
            <p:nvPr/>
          </p:nvSpPr>
          <p:spPr bwMode="auto">
            <a:xfrm>
              <a:off x="816" y="576"/>
              <a:ext cx="1200" cy="864"/>
            </a:xfrm>
            <a:prstGeom prst="ellipse">
              <a:avLst/>
            </a:prstGeom>
            <a:noFill/>
            <a:ln w="9525">
              <a:solidFill>
                <a:schemeClr val="tx1"/>
              </a:solidFill>
              <a:round/>
              <a:headEnd/>
              <a:tailEnd/>
            </a:ln>
          </p:spPr>
          <p:txBody>
            <a:bodyPr wrap="none" anchor="ctr"/>
            <a:lstStyle/>
            <a:p>
              <a:endParaRPr lang="tr-TR">
                <a:latin typeface="Calibri" pitchFamily="34" charset="0"/>
              </a:endParaRPr>
            </a:p>
          </p:txBody>
        </p:sp>
        <p:sp>
          <p:nvSpPr>
            <p:cNvPr id="19497" name="Text Box 1028"/>
            <p:cNvSpPr txBox="1">
              <a:spLocks noChangeArrowheads="1"/>
            </p:cNvSpPr>
            <p:nvPr/>
          </p:nvSpPr>
          <p:spPr bwMode="auto">
            <a:xfrm>
              <a:off x="1872" y="1244"/>
              <a:ext cx="240" cy="250"/>
            </a:xfrm>
            <a:prstGeom prst="rect">
              <a:avLst/>
            </a:prstGeom>
            <a:noFill/>
            <a:ln w="9525">
              <a:noFill/>
              <a:miter lim="800000"/>
              <a:headEnd/>
              <a:tailEnd/>
            </a:ln>
          </p:spPr>
          <p:txBody>
            <a:bodyPr>
              <a:spAutoFit/>
            </a:bodyPr>
            <a:lstStyle/>
            <a:p>
              <a:pPr>
                <a:spcBef>
                  <a:spcPct val="50000"/>
                </a:spcBef>
              </a:pPr>
              <a:r>
                <a:rPr lang="tr-TR" sz="2000" i="1">
                  <a:latin typeface="Calibri" pitchFamily="34" charset="0"/>
                </a:rPr>
                <a:t>A</a:t>
              </a:r>
            </a:p>
          </p:txBody>
        </p:sp>
      </p:grpSp>
      <p:grpSp>
        <p:nvGrpSpPr>
          <p:cNvPr id="3" name="Group 1041"/>
          <p:cNvGrpSpPr>
            <a:grpSpLocks/>
          </p:cNvGrpSpPr>
          <p:nvPr/>
        </p:nvGrpSpPr>
        <p:grpSpPr bwMode="auto">
          <a:xfrm>
            <a:off x="1066800" y="762000"/>
            <a:ext cx="2971800" cy="1920875"/>
            <a:chOff x="672" y="480"/>
            <a:chExt cx="1872" cy="1210"/>
          </a:xfrm>
        </p:grpSpPr>
        <p:sp>
          <p:nvSpPr>
            <p:cNvPr id="19494" name="Rectangle 1029"/>
            <p:cNvSpPr>
              <a:spLocks noChangeArrowheads="1"/>
            </p:cNvSpPr>
            <p:nvPr/>
          </p:nvSpPr>
          <p:spPr bwMode="auto">
            <a:xfrm>
              <a:off x="672" y="480"/>
              <a:ext cx="1632" cy="1152"/>
            </a:xfrm>
            <a:prstGeom prst="rect">
              <a:avLst/>
            </a:prstGeom>
            <a:noFill/>
            <a:ln w="9525">
              <a:solidFill>
                <a:schemeClr val="tx1"/>
              </a:solidFill>
              <a:miter lim="800000"/>
              <a:headEnd/>
              <a:tailEnd/>
            </a:ln>
          </p:spPr>
          <p:txBody>
            <a:bodyPr wrap="none" anchor="ctr"/>
            <a:lstStyle/>
            <a:p>
              <a:endParaRPr lang="tr-TR">
                <a:latin typeface="Calibri" pitchFamily="34" charset="0"/>
              </a:endParaRPr>
            </a:p>
          </p:txBody>
        </p:sp>
        <p:sp>
          <p:nvSpPr>
            <p:cNvPr id="19495" name="Text Box 1030"/>
            <p:cNvSpPr txBox="1">
              <a:spLocks noChangeArrowheads="1"/>
            </p:cNvSpPr>
            <p:nvPr/>
          </p:nvSpPr>
          <p:spPr bwMode="auto">
            <a:xfrm>
              <a:off x="2304" y="1440"/>
              <a:ext cx="240" cy="250"/>
            </a:xfrm>
            <a:prstGeom prst="rect">
              <a:avLst/>
            </a:prstGeom>
            <a:noFill/>
            <a:ln w="9525">
              <a:noFill/>
              <a:miter lim="800000"/>
              <a:headEnd/>
              <a:tailEnd/>
            </a:ln>
          </p:spPr>
          <p:txBody>
            <a:bodyPr>
              <a:spAutoFit/>
            </a:bodyPr>
            <a:lstStyle/>
            <a:p>
              <a:pPr>
                <a:spcBef>
                  <a:spcPct val="50000"/>
                </a:spcBef>
              </a:pPr>
              <a:r>
                <a:rPr lang="tr-TR" sz="2000" i="1">
                  <a:latin typeface="Calibri" pitchFamily="34" charset="0"/>
                </a:rPr>
                <a:t>K</a:t>
              </a:r>
            </a:p>
          </p:txBody>
        </p:sp>
      </p:grpSp>
      <p:sp>
        <p:nvSpPr>
          <p:cNvPr id="30727" name="Text Box 1031"/>
          <p:cNvSpPr txBox="1">
            <a:spLocks noChangeArrowheads="1"/>
          </p:cNvSpPr>
          <p:nvPr/>
        </p:nvSpPr>
        <p:spPr bwMode="auto">
          <a:xfrm>
            <a:off x="4800600" y="1295400"/>
            <a:ext cx="1143000" cy="457200"/>
          </a:xfrm>
          <a:prstGeom prst="rect">
            <a:avLst/>
          </a:prstGeom>
          <a:noFill/>
          <a:ln w="9525">
            <a:noFill/>
            <a:miter lim="800000"/>
            <a:headEnd/>
            <a:tailEnd/>
          </a:ln>
        </p:spPr>
        <p:txBody>
          <a:bodyPr>
            <a:spAutoFit/>
          </a:bodyPr>
          <a:lstStyle/>
          <a:p>
            <a:pPr algn="just">
              <a:spcBef>
                <a:spcPct val="50000"/>
              </a:spcBef>
            </a:pPr>
            <a:r>
              <a:rPr lang="tr-TR" i="1">
                <a:solidFill>
                  <a:schemeClr val="accent2"/>
                </a:solidFill>
                <a:latin typeface="Calibri" pitchFamily="34" charset="0"/>
              </a:rPr>
              <a:t>A </a:t>
            </a:r>
            <a:r>
              <a:rPr lang="tr-TR" i="1">
                <a:solidFill>
                  <a:srgbClr val="FF0000"/>
                </a:solidFill>
                <a:latin typeface="Calibri" pitchFamily="34" charset="0"/>
              </a:rPr>
              <a:t> </a:t>
            </a:r>
            <a:r>
              <a:rPr lang="tr-TR">
                <a:solidFill>
                  <a:srgbClr val="FF0000"/>
                </a:solidFill>
                <a:latin typeface="Calibri" pitchFamily="34" charset="0"/>
                <a:sym typeface="Symbol" pitchFamily="18" charset="2"/>
              </a:rPr>
              <a:t></a:t>
            </a:r>
            <a:r>
              <a:rPr lang="tr-TR" i="1">
                <a:solidFill>
                  <a:srgbClr val="FF0000"/>
                </a:solidFill>
                <a:latin typeface="Calibri" pitchFamily="34" charset="0"/>
                <a:sym typeface="Symbol" pitchFamily="18" charset="2"/>
              </a:rPr>
              <a:t>  </a:t>
            </a:r>
            <a:r>
              <a:rPr lang="tr-TR" i="1">
                <a:solidFill>
                  <a:schemeClr val="accent2"/>
                </a:solidFill>
                <a:latin typeface="Calibri" pitchFamily="34" charset="0"/>
                <a:sym typeface="Symbol" pitchFamily="18" charset="2"/>
              </a:rPr>
              <a:t>K</a:t>
            </a:r>
            <a:endParaRPr lang="tr-TR" i="1">
              <a:solidFill>
                <a:schemeClr val="accent2"/>
              </a:solidFill>
              <a:latin typeface="Calibri" pitchFamily="34" charset="0"/>
            </a:endParaRPr>
          </a:p>
        </p:txBody>
      </p:sp>
      <p:grpSp>
        <p:nvGrpSpPr>
          <p:cNvPr id="4" name="Group 1034"/>
          <p:cNvGrpSpPr>
            <a:grpSpLocks/>
          </p:cNvGrpSpPr>
          <p:nvPr/>
        </p:nvGrpSpPr>
        <p:grpSpPr bwMode="auto">
          <a:xfrm>
            <a:off x="1828800" y="1219200"/>
            <a:ext cx="406400" cy="396875"/>
            <a:chOff x="1152" y="768"/>
            <a:chExt cx="256" cy="250"/>
          </a:xfrm>
        </p:grpSpPr>
        <p:sp>
          <p:nvSpPr>
            <p:cNvPr id="19492" name="Oval 1032"/>
            <p:cNvSpPr>
              <a:spLocks noChangeArrowheads="1"/>
            </p:cNvSpPr>
            <p:nvPr/>
          </p:nvSpPr>
          <p:spPr bwMode="auto">
            <a:xfrm>
              <a:off x="1152" y="816"/>
              <a:ext cx="48" cy="48"/>
            </a:xfrm>
            <a:prstGeom prst="ellipse">
              <a:avLst/>
            </a:prstGeom>
            <a:solidFill>
              <a:schemeClr val="accent1"/>
            </a:solidFill>
            <a:ln w="9525">
              <a:solidFill>
                <a:schemeClr val="tx1"/>
              </a:solidFill>
              <a:round/>
              <a:headEnd/>
              <a:tailEnd/>
            </a:ln>
          </p:spPr>
          <p:txBody>
            <a:bodyPr wrap="none" anchor="ctr"/>
            <a:lstStyle/>
            <a:p>
              <a:endParaRPr lang="tr-TR">
                <a:latin typeface="Calibri" pitchFamily="34" charset="0"/>
              </a:endParaRPr>
            </a:p>
          </p:txBody>
        </p:sp>
        <p:sp>
          <p:nvSpPr>
            <p:cNvPr id="19493" name="Text Box 1033"/>
            <p:cNvSpPr txBox="1">
              <a:spLocks noChangeArrowheads="1"/>
            </p:cNvSpPr>
            <p:nvPr/>
          </p:nvSpPr>
          <p:spPr bwMode="auto">
            <a:xfrm>
              <a:off x="1168" y="768"/>
              <a:ext cx="240" cy="250"/>
            </a:xfrm>
            <a:prstGeom prst="rect">
              <a:avLst/>
            </a:prstGeom>
            <a:noFill/>
            <a:ln w="9525">
              <a:noFill/>
              <a:miter lim="800000"/>
              <a:headEnd/>
              <a:tailEnd/>
            </a:ln>
          </p:spPr>
          <p:txBody>
            <a:bodyPr>
              <a:spAutoFit/>
            </a:bodyPr>
            <a:lstStyle/>
            <a:p>
              <a:pPr>
                <a:spcBef>
                  <a:spcPct val="50000"/>
                </a:spcBef>
              </a:pPr>
              <a:r>
                <a:rPr lang="tr-TR" sz="2000" i="1">
                  <a:latin typeface="Calibri" pitchFamily="34" charset="0"/>
                </a:rPr>
                <a:t>a</a:t>
              </a:r>
            </a:p>
          </p:txBody>
        </p:sp>
      </p:grpSp>
      <p:grpSp>
        <p:nvGrpSpPr>
          <p:cNvPr id="5" name="Group 1035"/>
          <p:cNvGrpSpPr>
            <a:grpSpLocks/>
          </p:cNvGrpSpPr>
          <p:nvPr/>
        </p:nvGrpSpPr>
        <p:grpSpPr bwMode="auto">
          <a:xfrm>
            <a:off x="1295400" y="2133600"/>
            <a:ext cx="406400" cy="396875"/>
            <a:chOff x="1152" y="768"/>
            <a:chExt cx="256" cy="250"/>
          </a:xfrm>
        </p:grpSpPr>
        <p:sp>
          <p:nvSpPr>
            <p:cNvPr id="19490" name="Oval 1036"/>
            <p:cNvSpPr>
              <a:spLocks noChangeArrowheads="1"/>
            </p:cNvSpPr>
            <p:nvPr/>
          </p:nvSpPr>
          <p:spPr bwMode="auto">
            <a:xfrm>
              <a:off x="1152" y="816"/>
              <a:ext cx="48" cy="48"/>
            </a:xfrm>
            <a:prstGeom prst="ellipse">
              <a:avLst/>
            </a:prstGeom>
            <a:solidFill>
              <a:schemeClr val="accent1"/>
            </a:solidFill>
            <a:ln w="9525">
              <a:solidFill>
                <a:schemeClr val="tx1"/>
              </a:solidFill>
              <a:round/>
              <a:headEnd/>
              <a:tailEnd/>
            </a:ln>
          </p:spPr>
          <p:txBody>
            <a:bodyPr wrap="none" anchor="ctr"/>
            <a:lstStyle/>
            <a:p>
              <a:endParaRPr lang="tr-TR">
                <a:latin typeface="Calibri" pitchFamily="34" charset="0"/>
              </a:endParaRPr>
            </a:p>
          </p:txBody>
        </p:sp>
        <p:sp>
          <p:nvSpPr>
            <p:cNvPr id="19491" name="Text Box 1037"/>
            <p:cNvSpPr txBox="1">
              <a:spLocks noChangeArrowheads="1"/>
            </p:cNvSpPr>
            <p:nvPr/>
          </p:nvSpPr>
          <p:spPr bwMode="auto">
            <a:xfrm>
              <a:off x="1168" y="768"/>
              <a:ext cx="240" cy="250"/>
            </a:xfrm>
            <a:prstGeom prst="rect">
              <a:avLst/>
            </a:prstGeom>
            <a:noFill/>
            <a:ln w="9525">
              <a:noFill/>
              <a:miter lim="800000"/>
              <a:headEnd/>
              <a:tailEnd/>
            </a:ln>
          </p:spPr>
          <p:txBody>
            <a:bodyPr>
              <a:spAutoFit/>
            </a:bodyPr>
            <a:lstStyle/>
            <a:p>
              <a:pPr>
                <a:spcBef>
                  <a:spcPct val="50000"/>
                </a:spcBef>
              </a:pPr>
              <a:r>
                <a:rPr lang="tr-TR" sz="2000" i="1">
                  <a:latin typeface="Calibri" pitchFamily="34" charset="0"/>
                </a:rPr>
                <a:t>b</a:t>
              </a:r>
            </a:p>
          </p:txBody>
        </p:sp>
      </p:grpSp>
      <p:sp>
        <p:nvSpPr>
          <p:cNvPr id="30734" name="Text Box 1038"/>
          <p:cNvSpPr txBox="1">
            <a:spLocks noChangeArrowheads="1"/>
          </p:cNvSpPr>
          <p:nvPr/>
        </p:nvSpPr>
        <p:spPr bwMode="auto">
          <a:xfrm>
            <a:off x="4724400" y="1981200"/>
            <a:ext cx="962025" cy="457200"/>
          </a:xfrm>
          <a:prstGeom prst="rect">
            <a:avLst/>
          </a:prstGeom>
          <a:noFill/>
          <a:ln w="9525">
            <a:noFill/>
            <a:miter lim="800000"/>
            <a:headEnd/>
            <a:tailEnd/>
          </a:ln>
        </p:spPr>
        <p:txBody>
          <a:bodyPr>
            <a:spAutoFit/>
          </a:bodyPr>
          <a:lstStyle/>
          <a:p>
            <a:pPr algn="just">
              <a:spcBef>
                <a:spcPct val="50000"/>
              </a:spcBef>
            </a:pPr>
            <a:r>
              <a:rPr lang="tr-TR" i="1">
                <a:solidFill>
                  <a:schemeClr val="accent2"/>
                </a:solidFill>
                <a:latin typeface="Calibri" pitchFamily="34" charset="0"/>
              </a:rPr>
              <a:t>a</a:t>
            </a:r>
            <a:r>
              <a:rPr lang="tr-TR">
                <a:solidFill>
                  <a:srgbClr val="FF0000"/>
                </a:solidFill>
                <a:latin typeface="Calibri" pitchFamily="34" charset="0"/>
                <a:sym typeface="Symbol" pitchFamily="18" charset="2"/>
              </a:rPr>
              <a:t></a:t>
            </a:r>
            <a:r>
              <a:rPr lang="tr-TR" i="1">
                <a:solidFill>
                  <a:schemeClr val="accent2"/>
                </a:solidFill>
                <a:latin typeface="Calibri" pitchFamily="34" charset="0"/>
                <a:sym typeface="Symbol" pitchFamily="18" charset="2"/>
              </a:rPr>
              <a:t>A </a:t>
            </a:r>
            <a:endParaRPr lang="tr-TR" i="1">
              <a:solidFill>
                <a:srgbClr val="0000FF"/>
              </a:solidFill>
              <a:latin typeface="Calibri" pitchFamily="34" charset="0"/>
            </a:endParaRPr>
          </a:p>
        </p:txBody>
      </p:sp>
      <p:sp>
        <p:nvSpPr>
          <p:cNvPr id="30735" name="Text Box 1039"/>
          <p:cNvSpPr txBox="1">
            <a:spLocks noChangeArrowheads="1"/>
          </p:cNvSpPr>
          <p:nvPr/>
        </p:nvSpPr>
        <p:spPr bwMode="auto">
          <a:xfrm>
            <a:off x="5775325" y="1974850"/>
            <a:ext cx="1282700" cy="457200"/>
          </a:xfrm>
          <a:prstGeom prst="rect">
            <a:avLst/>
          </a:prstGeom>
          <a:noFill/>
          <a:ln w="9525">
            <a:noFill/>
            <a:miter lim="800000"/>
            <a:headEnd/>
            <a:tailEnd/>
          </a:ln>
        </p:spPr>
        <p:txBody>
          <a:bodyPr>
            <a:spAutoFit/>
          </a:bodyPr>
          <a:lstStyle/>
          <a:p>
            <a:pPr algn="just">
              <a:spcBef>
                <a:spcPct val="50000"/>
              </a:spcBef>
            </a:pPr>
            <a:r>
              <a:rPr lang="tr-TR" i="1">
                <a:solidFill>
                  <a:schemeClr val="accent2"/>
                </a:solidFill>
                <a:latin typeface="Calibri" pitchFamily="34" charset="0"/>
                <a:sym typeface="Symbol" pitchFamily="18" charset="2"/>
              </a:rPr>
              <a:t>,   b</a:t>
            </a:r>
            <a:r>
              <a:rPr lang="tr-TR">
                <a:solidFill>
                  <a:srgbClr val="FF0000"/>
                </a:solidFill>
                <a:latin typeface="Calibri" pitchFamily="34" charset="0"/>
                <a:sym typeface="Symbol" pitchFamily="18" charset="2"/>
              </a:rPr>
              <a:t></a:t>
            </a:r>
            <a:r>
              <a:rPr lang="tr-TR" i="1">
                <a:solidFill>
                  <a:schemeClr val="accent2"/>
                </a:solidFill>
                <a:latin typeface="Calibri" pitchFamily="34" charset="0"/>
                <a:sym typeface="Symbol" pitchFamily="18" charset="2"/>
              </a:rPr>
              <a:t>A</a:t>
            </a:r>
            <a:endParaRPr lang="tr-TR" i="1">
              <a:solidFill>
                <a:srgbClr val="0000FF"/>
              </a:solidFill>
              <a:latin typeface="Calibri" pitchFamily="34" charset="0"/>
            </a:endParaRPr>
          </a:p>
        </p:txBody>
      </p:sp>
      <p:grpSp>
        <p:nvGrpSpPr>
          <p:cNvPr id="6" name="Group 1048"/>
          <p:cNvGrpSpPr>
            <a:grpSpLocks/>
          </p:cNvGrpSpPr>
          <p:nvPr/>
        </p:nvGrpSpPr>
        <p:grpSpPr bwMode="auto">
          <a:xfrm>
            <a:off x="1143000" y="2971800"/>
            <a:ext cx="1770063" cy="1339850"/>
            <a:chOff x="720" y="1872"/>
            <a:chExt cx="1115" cy="844"/>
          </a:xfrm>
        </p:grpSpPr>
        <p:sp>
          <p:nvSpPr>
            <p:cNvPr id="19488" name="Oval 1043"/>
            <p:cNvSpPr>
              <a:spLocks noChangeArrowheads="1"/>
            </p:cNvSpPr>
            <p:nvPr/>
          </p:nvSpPr>
          <p:spPr bwMode="auto">
            <a:xfrm>
              <a:off x="768" y="1872"/>
              <a:ext cx="1067" cy="768"/>
            </a:xfrm>
            <a:prstGeom prst="ellipse">
              <a:avLst/>
            </a:prstGeom>
            <a:noFill/>
            <a:ln w="9525">
              <a:solidFill>
                <a:schemeClr val="tx1"/>
              </a:solidFill>
              <a:round/>
              <a:headEnd/>
              <a:tailEnd/>
            </a:ln>
          </p:spPr>
          <p:txBody>
            <a:bodyPr wrap="none" anchor="ctr"/>
            <a:lstStyle/>
            <a:p>
              <a:endParaRPr lang="tr-TR">
                <a:latin typeface="Calibri" pitchFamily="34" charset="0"/>
              </a:endParaRPr>
            </a:p>
          </p:txBody>
        </p:sp>
        <p:sp>
          <p:nvSpPr>
            <p:cNvPr id="19489" name="Text Box 1044"/>
            <p:cNvSpPr txBox="1">
              <a:spLocks noChangeArrowheads="1"/>
            </p:cNvSpPr>
            <p:nvPr/>
          </p:nvSpPr>
          <p:spPr bwMode="auto">
            <a:xfrm>
              <a:off x="720" y="2465"/>
              <a:ext cx="213" cy="251"/>
            </a:xfrm>
            <a:prstGeom prst="rect">
              <a:avLst/>
            </a:prstGeom>
            <a:noFill/>
            <a:ln w="9525">
              <a:noFill/>
              <a:miter lim="800000"/>
              <a:headEnd/>
              <a:tailEnd/>
            </a:ln>
          </p:spPr>
          <p:txBody>
            <a:bodyPr>
              <a:spAutoFit/>
            </a:bodyPr>
            <a:lstStyle/>
            <a:p>
              <a:pPr>
                <a:spcBef>
                  <a:spcPct val="50000"/>
                </a:spcBef>
              </a:pPr>
              <a:r>
                <a:rPr lang="tr-TR" sz="2000" i="1">
                  <a:latin typeface="Calibri" pitchFamily="34" charset="0"/>
                </a:rPr>
                <a:t>A</a:t>
              </a:r>
            </a:p>
          </p:txBody>
        </p:sp>
      </p:grpSp>
      <p:grpSp>
        <p:nvGrpSpPr>
          <p:cNvPr id="7" name="Group 1049"/>
          <p:cNvGrpSpPr>
            <a:grpSpLocks/>
          </p:cNvGrpSpPr>
          <p:nvPr/>
        </p:nvGrpSpPr>
        <p:grpSpPr bwMode="auto">
          <a:xfrm>
            <a:off x="2057400" y="2895600"/>
            <a:ext cx="1828800" cy="1339850"/>
            <a:chOff x="1296" y="1824"/>
            <a:chExt cx="1152" cy="844"/>
          </a:xfrm>
        </p:grpSpPr>
        <p:sp>
          <p:nvSpPr>
            <p:cNvPr id="19486" name="Oval 1046"/>
            <p:cNvSpPr>
              <a:spLocks noChangeArrowheads="1"/>
            </p:cNvSpPr>
            <p:nvPr/>
          </p:nvSpPr>
          <p:spPr bwMode="auto">
            <a:xfrm>
              <a:off x="1296" y="1824"/>
              <a:ext cx="1067" cy="768"/>
            </a:xfrm>
            <a:prstGeom prst="ellipse">
              <a:avLst/>
            </a:prstGeom>
            <a:noFill/>
            <a:ln w="9525">
              <a:solidFill>
                <a:schemeClr val="tx1"/>
              </a:solidFill>
              <a:round/>
              <a:headEnd/>
              <a:tailEnd/>
            </a:ln>
          </p:spPr>
          <p:txBody>
            <a:bodyPr wrap="none" anchor="ctr"/>
            <a:lstStyle/>
            <a:p>
              <a:endParaRPr lang="tr-TR">
                <a:latin typeface="Calibri" pitchFamily="34" charset="0"/>
              </a:endParaRPr>
            </a:p>
          </p:txBody>
        </p:sp>
        <p:sp>
          <p:nvSpPr>
            <p:cNvPr id="19487" name="Text Box 1047"/>
            <p:cNvSpPr txBox="1">
              <a:spLocks noChangeArrowheads="1"/>
            </p:cNvSpPr>
            <p:nvPr/>
          </p:nvSpPr>
          <p:spPr bwMode="auto">
            <a:xfrm>
              <a:off x="2235" y="2417"/>
              <a:ext cx="213" cy="251"/>
            </a:xfrm>
            <a:prstGeom prst="rect">
              <a:avLst/>
            </a:prstGeom>
            <a:noFill/>
            <a:ln w="9525">
              <a:noFill/>
              <a:miter lim="800000"/>
              <a:headEnd/>
              <a:tailEnd/>
            </a:ln>
          </p:spPr>
          <p:txBody>
            <a:bodyPr>
              <a:spAutoFit/>
            </a:bodyPr>
            <a:lstStyle/>
            <a:p>
              <a:pPr>
                <a:spcBef>
                  <a:spcPct val="50000"/>
                </a:spcBef>
              </a:pPr>
              <a:r>
                <a:rPr lang="tr-TR" sz="2000" i="1">
                  <a:latin typeface="Calibri" pitchFamily="34" charset="0"/>
                </a:rPr>
                <a:t>B</a:t>
              </a:r>
            </a:p>
          </p:txBody>
        </p:sp>
      </p:grpSp>
      <p:sp>
        <p:nvSpPr>
          <p:cNvPr id="30746" name="Text Box 1050"/>
          <p:cNvSpPr txBox="1">
            <a:spLocks noChangeArrowheads="1"/>
          </p:cNvSpPr>
          <p:nvPr/>
        </p:nvSpPr>
        <p:spPr bwMode="auto">
          <a:xfrm>
            <a:off x="2108200" y="4232275"/>
            <a:ext cx="838200" cy="396875"/>
          </a:xfrm>
          <a:prstGeom prst="rect">
            <a:avLst/>
          </a:prstGeom>
          <a:noFill/>
          <a:ln w="9525">
            <a:noFill/>
            <a:miter lim="800000"/>
            <a:headEnd/>
            <a:tailEnd/>
          </a:ln>
        </p:spPr>
        <p:txBody>
          <a:bodyPr>
            <a:spAutoFit/>
          </a:bodyPr>
          <a:lstStyle/>
          <a:p>
            <a:pPr>
              <a:spcBef>
                <a:spcPct val="50000"/>
              </a:spcBef>
            </a:pPr>
            <a:r>
              <a:rPr lang="tr-TR" sz="2000" i="1">
                <a:solidFill>
                  <a:schemeClr val="accent2"/>
                </a:solidFill>
                <a:latin typeface="Calibri" pitchFamily="34" charset="0"/>
              </a:rPr>
              <a:t>A</a:t>
            </a:r>
            <a:r>
              <a:rPr lang="tr-TR" sz="2000">
                <a:solidFill>
                  <a:schemeClr val="accent2"/>
                </a:solidFill>
                <a:latin typeface="Calibri" pitchFamily="34" charset="0"/>
                <a:sym typeface="Symbol" pitchFamily="18" charset="2"/>
              </a:rPr>
              <a:t></a:t>
            </a:r>
            <a:r>
              <a:rPr lang="tr-TR" sz="2000" i="1">
                <a:solidFill>
                  <a:schemeClr val="accent2"/>
                </a:solidFill>
                <a:latin typeface="Calibri" pitchFamily="34" charset="0"/>
                <a:sym typeface="Symbol" pitchFamily="18" charset="2"/>
              </a:rPr>
              <a:t>B</a:t>
            </a:r>
          </a:p>
        </p:txBody>
      </p:sp>
      <p:sp>
        <p:nvSpPr>
          <p:cNvPr id="30747" name="Freeform 1051"/>
          <p:cNvSpPr>
            <a:spLocks/>
          </p:cNvSpPr>
          <p:nvPr/>
        </p:nvSpPr>
        <p:spPr bwMode="auto">
          <a:xfrm>
            <a:off x="1219200" y="2882900"/>
            <a:ext cx="2532063" cy="1301750"/>
          </a:xfrm>
          <a:custGeom>
            <a:avLst/>
            <a:gdLst>
              <a:gd name="T0" fmla="*/ 2147483647 w 1595"/>
              <a:gd name="T1" fmla="*/ 2147483647 h 820"/>
              <a:gd name="T2" fmla="*/ 2147483647 w 1595"/>
              <a:gd name="T3" fmla="*/ 2147483647 h 820"/>
              <a:gd name="T4" fmla="*/ 2147483647 w 1595"/>
              <a:gd name="T5" fmla="*/ 2147483647 h 820"/>
              <a:gd name="T6" fmla="*/ 2147483647 w 1595"/>
              <a:gd name="T7" fmla="*/ 2147483647 h 820"/>
              <a:gd name="T8" fmla="*/ 2147483647 w 1595"/>
              <a:gd name="T9" fmla="*/ 2147483647 h 820"/>
              <a:gd name="T10" fmla="*/ 2147483647 w 1595"/>
              <a:gd name="T11" fmla="*/ 2147483647 h 820"/>
              <a:gd name="T12" fmla="*/ 2147483647 w 1595"/>
              <a:gd name="T13" fmla="*/ 2147483647 h 820"/>
              <a:gd name="T14" fmla="*/ 2147483647 w 1595"/>
              <a:gd name="T15" fmla="*/ 2147483647 h 820"/>
              <a:gd name="T16" fmla="*/ 2147483647 w 1595"/>
              <a:gd name="T17" fmla="*/ 2147483647 h 820"/>
              <a:gd name="T18" fmla="*/ 2147483647 w 1595"/>
              <a:gd name="T19" fmla="*/ 0 h 820"/>
              <a:gd name="T20" fmla="*/ 2147483647 w 1595"/>
              <a:gd name="T21" fmla="*/ 2147483647 h 820"/>
              <a:gd name="T22" fmla="*/ 2147483647 w 1595"/>
              <a:gd name="T23" fmla="*/ 2147483647 h 820"/>
              <a:gd name="T24" fmla="*/ 2147483647 w 1595"/>
              <a:gd name="T25" fmla="*/ 2147483647 h 820"/>
              <a:gd name="T26" fmla="*/ 2147483647 w 1595"/>
              <a:gd name="T27" fmla="*/ 2147483647 h 820"/>
              <a:gd name="T28" fmla="*/ 2147483647 w 1595"/>
              <a:gd name="T29" fmla="*/ 2147483647 h 820"/>
              <a:gd name="T30" fmla="*/ 2147483647 w 1595"/>
              <a:gd name="T31" fmla="*/ 2147483647 h 820"/>
              <a:gd name="T32" fmla="*/ 2147483647 w 1595"/>
              <a:gd name="T33" fmla="*/ 2147483647 h 820"/>
              <a:gd name="T34" fmla="*/ 2147483647 w 1595"/>
              <a:gd name="T35" fmla="*/ 2147483647 h 820"/>
              <a:gd name="T36" fmla="*/ 2147483647 w 1595"/>
              <a:gd name="T37" fmla="*/ 2147483647 h 820"/>
              <a:gd name="T38" fmla="*/ 2147483647 w 1595"/>
              <a:gd name="T39" fmla="*/ 2147483647 h 820"/>
              <a:gd name="T40" fmla="*/ 2147483647 w 1595"/>
              <a:gd name="T41" fmla="*/ 2147483647 h 820"/>
              <a:gd name="T42" fmla="*/ 2147483647 w 1595"/>
              <a:gd name="T43" fmla="*/ 2147483647 h 820"/>
              <a:gd name="T44" fmla="*/ 2147483647 w 1595"/>
              <a:gd name="T45" fmla="*/ 2147483647 h 820"/>
              <a:gd name="T46" fmla="*/ 2147483647 w 1595"/>
              <a:gd name="T47" fmla="*/ 2147483647 h 820"/>
              <a:gd name="T48" fmla="*/ 2147483647 w 1595"/>
              <a:gd name="T49" fmla="*/ 2147483647 h 820"/>
              <a:gd name="T50" fmla="*/ 2147483647 w 1595"/>
              <a:gd name="T51" fmla="*/ 2147483647 h 820"/>
              <a:gd name="T52" fmla="*/ 2147483647 w 1595"/>
              <a:gd name="T53" fmla="*/ 2147483647 h 820"/>
              <a:gd name="T54" fmla="*/ 2147483647 w 1595"/>
              <a:gd name="T55" fmla="*/ 2147483647 h 820"/>
              <a:gd name="T56" fmla="*/ 2147483647 w 1595"/>
              <a:gd name="T57" fmla="*/ 2147483647 h 820"/>
              <a:gd name="T58" fmla="*/ 2147483647 w 1595"/>
              <a:gd name="T59" fmla="*/ 2147483647 h 820"/>
              <a:gd name="T60" fmla="*/ 2147483647 w 1595"/>
              <a:gd name="T61" fmla="*/ 2147483647 h 820"/>
              <a:gd name="T62" fmla="*/ 2147483647 w 1595"/>
              <a:gd name="T63" fmla="*/ 2147483647 h 820"/>
              <a:gd name="T64" fmla="*/ 2147483647 w 1595"/>
              <a:gd name="T65" fmla="*/ 2147483647 h 820"/>
              <a:gd name="T66" fmla="*/ 2147483647 w 1595"/>
              <a:gd name="T67" fmla="*/ 2147483647 h 820"/>
              <a:gd name="T68" fmla="*/ 2147483647 w 1595"/>
              <a:gd name="T69" fmla="*/ 2147483647 h 820"/>
              <a:gd name="T70" fmla="*/ 2147483647 w 1595"/>
              <a:gd name="T71" fmla="*/ 2147483647 h 820"/>
              <a:gd name="T72" fmla="*/ 0 w 1595"/>
              <a:gd name="T73" fmla="*/ 2147483647 h 820"/>
              <a:gd name="T74" fmla="*/ 2147483647 w 1595"/>
              <a:gd name="T75" fmla="*/ 2147483647 h 82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595"/>
              <a:gd name="T115" fmla="*/ 0 h 820"/>
              <a:gd name="T116" fmla="*/ 1595 w 1595"/>
              <a:gd name="T117" fmla="*/ 820 h 820"/>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595" h="820">
                <a:moveTo>
                  <a:pt x="46" y="287"/>
                </a:moveTo>
                <a:lnTo>
                  <a:pt x="91" y="224"/>
                </a:lnTo>
                <a:lnTo>
                  <a:pt x="199" y="137"/>
                </a:lnTo>
                <a:lnTo>
                  <a:pt x="305" y="92"/>
                </a:lnTo>
                <a:lnTo>
                  <a:pt x="472" y="58"/>
                </a:lnTo>
                <a:lnTo>
                  <a:pt x="598" y="72"/>
                </a:lnTo>
                <a:lnTo>
                  <a:pt x="744" y="101"/>
                </a:lnTo>
                <a:lnTo>
                  <a:pt x="823" y="58"/>
                </a:lnTo>
                <a:lnTo>
                  <a:pt x="901" y="33"/>
                </a:lnTo>
                <a:lnTo>
                  <a:pt x="1028" y="0"/>
                </a:lnTo>
                <a:lnTo>
                  <a:pt x="1126" y="10"/>
                </a:lnTo>
                <a:lnTo>
                  <a:pt x="1185" y="29"/>
                </a:lnTo>
                <a:lnTo>
                  <a:pt x="1311" y="49"/>
                </a:lnTo>
                <a:lnTo>
                  <a:pt x="1409" y="97"/>
                </a:lnTo>
                <a:lnTo>
                  <a:pt x="1486" y="170"/>
                </a:lnTo>
                <a:lnTo>
                  <a:pt x="1556" y="234"/>
                </a:lnTo>
                <a:lnTo>
                  <a:pt x="1585" y="312"/>
                </a:lnTo>
                <a:lnTo>
                  <a:pt x="1595" y="381"/>
                </a:lnTo>
                <a:lnTo>
                  <a:pt x="1573" y="470"/>
                </a:lnTo>
                <a:lnTo>
                  <a:pt x="1527" y="552"/>
                </a:lnTo>
                <a:lnTo>
                  <a:pt x="1463" y="634"/>
                </a:lnTo>
                <a:lnTo>
                  <a:pt x="1399" y="680"/>
                </a:lnTo>
                <a:lnTo>
                  <a:pt x="1301" y="746"/>
                </a:lnTo>
                <a:lnTo>
                  <a:pt x="1233" y="761"/>
                </a:lnTo>
                <a:lnTo>
                  <a:pt x="1155" y="781"/>
                </a:lnTo>
                <a:lnTo>
                  <a:pt x="1087" y="781"/>
                </a:lnTo>
                <a:lnTo>
                  <a:pt x="989" y="771"/>
                </a:lnTo>
                <a:lnTo>
                  <a:pt x="862" y="746"/>
                </a:lnTo>
                <a:lnTo>
                  <a:pt x="775" y="781"/>
                </a:lnTo>
                <a:lnTo>
                  <a:pt x="677" y="810"/>
                </a:lnTo>
                <a:lnTo>
                  <a:pt x="530" y="820"/>
                </a:lnTo>
                <a:lnTo>
                  <a:pt x="325" y="795"/>
                </a:lnTo>
                <a:lnTo>
                  <a:pt x="198" y="726"/>
                </a:lnTo>
                <a:lnTo>
                  <a:pt x="101" y="662"/>
                </a:lnTo>
                <a:lnTo>
                  <a:pt x="46" y="598"/>
                </a:lnTo>
                <a:lnTo>
                  <a:pt x="9" y="497"/>
                </a:lnTo>
                <a:lnTo>
                  <a:pt x="0" y="433"/>
                </a:lnTo>
                <a:lnTo>
                  <a:pt x="22" y="346"/>
                </a:lnTo>
              </a:path>
            </a:pathLst>
          </a:custGeom>
          <a:solidFill>
            <a:srgbClr val="FF9999"/>
          </a:solidFill>
          <a:ln w="9525">
            <a:noFill/>
            <a:round/>
            <a:headEnd/>
            <a:tailEnd/>
          </a:ln>
        </p:spPr>
        <p:txBody>
          <a:bodyPr/>
          <a:lstStyle/>
          <a:p>
            <a:endParaRPr lang="tr-TR">
              <a:latin typeface="Calibri" pitchFamily="34" charset="0"/>
            </a:endParaRPr>
          </a:p>
        </p:txBody>
      </p:sp>
      <p:grpSp>
        <p:nvGrpSpPr>
          <p:cNvPr id="8" name="Group 1052"/>
          <p:cNvGrpSpPr>
            <a:grpSpLocks/>
          </p:cNvGrpSpPr>
          <p:nvPr/>
        </p:nvGrpSpPr>
        <p:grpSpPr bwMode="auto">
          <a:xfrm>
            <a:off x="4343400" y="2927350"/>
            <a:ext cx="1770063" cy="1339850"/>
            <a:chOff x="720" y="1872"/>
            <a:chExt cx="1115" cy="844"/>
          </a:xfrm>
        </p:grpSpPr>
        <p:sp>
          <p:nvSpPr>
            <p:cNvPr id="19484" name="Oval 1053"/>
            <p:cNvSpPr>
              <a:spLocks noChangeArrowheads="1"/>
            </p:cNvSpPr>
            <p:nvPr/>
          </p:nvSpPr>
          <p:spPr bwMode="auto">
            <a:xfrm>
              <a:off x="768" y="1872"/>
              <a:ext cx="1067" cy="768"/>
            </a:xfrm>
            <a:prstGeom prst="ellipse">
              <a:avLst/>
            </a:prstGeom>
            <a:noFill/>
            <a:ln w="9525">
              <a:solidFill>
                <a:schemeClr val="tx1"/>
              </a:solidFill>
              <a:round/>
              <a:headEnd/>
              <a:tailEnd/>
            </a:ln>
          </p:spPr>
          <p:txBody>
            <a:bodyPr wrap="none" anchor="ctr"/>
            <a:lstStyle/>
            <a:p>
              <a:endParaRPr lang="tr-TR">
                <a:latin typeface="Calibri" pitchFamily="34" charset="0"/>
              </a:endParaRPr>
            </a:p>
          </p:txBody>
        </p:sp>
        <p:sp>
          <p:nvSpPr>
            <p:cNvPr id="19485" name="Text Box 1054"/>
            <p:cNvSpPr txBox="1">
              <a:spLocks noChangeArrowheads="1"/>
            </p:cNvSpPr>
            <p:nvPr/>
          </p:nvSpPr>
          <p:spPr bwMode="auto">
            <a:xfrm>
              <a:off x="720" y="2465"/>
              <a:ext cx="213" cy="251"/>
            </a:xfrm>
            <a:prstGeom prst="rect">
              <a:avLst/>
            </a:prstGeom>
            <a:noFill/>
            <a:ln w="9525">
              <a:noFill/>
              <a:miter lim="800000"/>
              <a:headEnd/>
              <a:tailEnd/>
            </a:ln>
          </p:spPr>
          <p:txBody>
            <a:bodyPr>
              <a:spAutoFit/>
            </a:bodyPr>
            <a:lstStyle/>
            <a:p>
              <a:pPr>
                <a:spcBef>
                  <a:spcPct val="50000"/>
                </a:spcBef>
              </a:pPr>
              <a:r>
                <a:rPr lang="tr-TR" sz="2000" i="1">
                  <a:latin typeface="Calibri" pitchFamily="34" charset="0"/>
                </a:rPr>
                <a:t>A</a:t>
              </a:r>
            </a:p>
          </p:txBody>
        </p:sp>
      </p:grpSp>
      <p:grpSp>
        <p:nvGrpSpPr>
          <p:cNvPr id="9" name="Group 1055"/>
          <p:cNvGrpSpPr>
            <a:grpSpLocks/>
          </p:cNvGrpSpPr>
          <p:nvPr/>
        </p:nvGrpSpPr>
        <p:grpSpPr bwMode="auto">
          <a:xfrm>
            <a:off x="5257800" y="2851150"/>
            <a:ext cx="1828800" cy="1339850"/>
            <a:chOff x="1296" y="1824"/>
            <a:chExt cx="1152" cy="844"/>
          </a:xfrm>
        </p:grpSpPr>
        <p:sp>
          <p:nvSpPr>
            <p:cNvPr id="19482" name="Oval 1056"/>
            <p:cNvSpPr>
              <a:spLocks noChangeArrowheads="1"/>
            </p:cNvSpPr>
            <p:nvPr/>
          </p:nvSpPr>
          <p:spPr bwMode="auto">
            <a:xfrm>
              <a:off x="1296" y="1824"/>
              <a:ext cx="1067" cy="768"/>
            </a:xfrm>
            <a:prstGeom prst="ellipse">
              <a:avLst/>
            </a:prstGeom>
            <a:noFill/>
            <a:ln w="9525">
              <a:solidFill>
                <a:schemeClr val="tx1"/>
              </a:solidFill>
              <a:round/>
              <a:headEnd/>
              <a:tailEnd/>
            </a:ln>
          </p:spPr>
          <p:txBody>
            <a:bodyPr wrap="none" anchor="ctr"/>
            <a:lstStyle/>
            <a:p>
              <a:endParaRPr lang="tr-TR">
                <a:latin typeface="Calibri" pitchFamily="34" charset="0"/>
              </a:endParaRPr>
            </a:p>
          </p:txBody>
        </p:sp>
        <p:sp>
          <p:nvSpPr>
            <p:cNvPr id="19483" name="Text Box 1057"/>
            <p:cNvSpPr txBox="1">
              <a:spLocks noChangeArrowheads="1"/>
            </p:cNvSpPr>
            <p:nvPr/>
          </p:nvSpPr>
          <p:spPr bwMode="auto">
            <a:xfrm>
              <a:off x="2235" y="2417"/>
              <a:ext cx="213" cy="251"/>
            </a:xfrm>
            <a:prstGeom prst="rect">
              <a:avLst/>
            </a:prstGeom>
            <a:noFill/>
            <a:ln w="9525">
              <a:noFill/>
              <a:miter lim="800000"/>
              <a:headEnd/>
              <a:tailEnd/>
            </a:ln>
          </p:spPr>
          <p:txBody>
            <a:bodyPr>
              <a:spAutoFit/>
            </a:bodyPr>
            <a:lstStyle/>
            <a:p>
              <a:pPr>
                <a:spcBef>
                  <a:spcPct val="50000"/>
                </a:spcBef>
              </a:pPr>
              <a:r>
                <a:rPr lang="tr-TR" sz="2000" i="1">
                  <a:latin typeface="Calibri" pitchFamily="34" charset="0"/>
                </a:rPr>
                <a:t>B</a:t>
              </a:r>
            </a:p>
          </p:txBody>
        </p:sp>
      </p:grpSp>
      <p:sp>
        <p:nvSpPr>
          <p:cNvPr id="30755" name="Freeform 1059"/>
          <p:cNvSpPr>
            <a:spLocks/>
          </p:cNvSpPr>
          <p:nvPr/>
        </p:nvSpPr>
        <p:spPr bwMode="auto">
          <a:xfrm>
            <a:off x="5257800" y="2990850"/>
            <a:ext cx="852488" cy="1054100"/>
          </a:xfrm>
          <a:custGeom>
            <a:avLst/>
            <a:gdLst>
              <a:gd name="T0" fmla="*/ 0 w 537"/>
              <a:gd name="T1" fmla="*/ 2147483647 h 664"/>
              <a:gd name="T2" fmla="*/ 2147483647 w 537"/>
              <a:gd name="T3" fmla="*/ 2147483647 h 664"/>
              <a:gd name="T4" fmla="*/ 2147483647 w 537"/>
              <a:gd name="T5" fmla="*/ 0 h 664"/>
              <a:gd name="T6" fmla="*/ 2147483647 w 537"/>
              <a:gd name="T7" fmla="*/ 2147483647 h 664"/>
              <a:gd name="T8" fmla="*/ 2147483647 w 537"/>
              <a:gd name="T9" fmla="*/ 2147483647 h 664"/>
              <a:gd name="T10" fmla="*/ 2147483647 w 537"/>
              <a:gd name="T11" fmla="*/ 2147483647 h 664"/>
              <a:gd name="T12" fmla="*/ 2147483647 w 537"/>
              <a:gd name="T13" fmla="*/ 2147483647 h 664"/>
              <a:gd name="T14" fmla="*/ 2147483647 w 537"/>
              <a:gd name="T15" fmla="*/ 2147483647 h 664"/>
              <a:gd name="T16" fmla="*/ 2147483647 w 537"/>
              <a:gd name="T17" fmla="*/ 2147483647 h 664"/>
              <a:gd name="T18" fmla="*/ 2147483647 w 537"/>
              <a:gd name="T19" fmla="*/ 2147483647 h 664"/>
              <a:gd name="T20" fmla="*/ 2147483647 w 537"/>
              <a:gd name="T21" fmla="*/ 2147483647 h 664"/>
              <a:gd name="T22" fmla="*/ 2147483647 w 537"/>
              <a:gd name="T23" fmla="*/ 2147483647 h 664"/>
              <a:gd name="T24" fmla="*/ 2147483647 w 537"/>
              <a:gd name="T25" fmla="*/ 2147483647 h 66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537"/>
              <a:gd name="T40" fmla="*/ 0 h 664"/>
              <a:gd name="T41" fmla="*/ 537 w 537"/>
              <a:gd name="T42" fmla="*/ 664 h 664"/>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537" h="664">
                <a:moveTo>
                  <a:pt x="0" y="228"/>
                </a:moveTo>
                <a:lnTo>
                  <a:pt x="95" y="88"/>
                </a:lnTo>
                <a:lnTo>
                  <a:pt x="193" y="0"/>
                </a:lnTo>
                <a:lnTo>
                  <a:pt x="339" y="39"/>
                </a:lnTo>
                <a:lnTo>
                  <a:pt x="505" y="205"/>
                </a:lnTo>
                <a:lnTo>
                  <a:pt x="537" y="338"/>
                </a:lnTo>
                <a:lnTo>
                  <a:pt x="495" y="479"/>
                </a:lnTo>
                <a:lnTo>
                  <a:pt x="408" y="596"/>
                </a:lnTo>
                <a:lnTo>
                  <a:pt x="339" y="664"/>
                </a:lnTo>
                <a:lnTo>
                  <a:pt x="164" y="576"/>
                </a:lnTo>
                <a:lnTo>
                  <a:pt x="71" y="475"/>
                </a:lnTo>
                <a:lnTo>
                  <a:pt x="17" y="371"/>
                </a:lnTo>
                <a:lnTo>
                  <a:pt x="7" y="215"/>
                </a:lnTo>
              </a:path>
            </a:pathLst>
          </a:custGeom>
          <a:solidFill>
            <a:srgbClr val="FF9999"/>
          </a:solidFill>
          <a:ln w="9525">
            <a:noFill/>
            <a:round/>
            <a:headEnd/>
            <a:tailEnd/>
          </a:ln>
        </p:spPr>
        <p:txBody>
          <a:bodyPr/>
          <a:lstStyle/>
          <a:p>
            <a:endParaRPr lang="tr-TR">
              <a:latin typeface="Calibri" pitchFamily="34" charset="0"/>
            </a:endParaRPr>
          </a:p>
        </p:txBody>
      </p:sp>
      <p:sp>
        <p:nvSpPr>
          <p:cNvPr id="30756" name="Text Box 1060"/>
          <p:cNvSpPr txBox="1">
            <a:spLocks noChangeArrowheads="1"/>
          </p:cNvSpPr>
          <p:nvPr/>
        </p:nvSpPr>
        <p:spPr bwMode="auto">
          <a:xfrm>
            <a:off x="5368925" y="4165600"/>
            <a:ext cx="838200" cy="396875"/>
          </a:xfrm>
          <a:prstGeom prst="rect">
            <a:avLst/>
          </a:prstGeom>
          <a:noFill/>
          <a:ln w="9525">
            <a:noFill/>
            <a:miter lim="800000"/>
            <a:headEnd/>
            <a:tailEnd/>
          </a:ln>
        </p:spPr>
        <p:txBody>
          <a:bodyPr>
            <a:spAutoFit/>
          </a:bodyPr>
          <a:lstStyle/>
          <a:p>
            <a:pPr>
              <a:spcBef>
                <a:spcPct val="50000"/>
              </a:spcBef>
            </a:pPr>
            <a:r>
              <a:rPr lang="tr-TR" sz="2000" i="1">
                <a:solidFill>
                  <a:schemeClr val="accent2"/>
                </a:solidFill>
                <a:latin typeface="Calibri" pitchFamily="34" charset="0"/>
              </a:rPr>
              <a:t>A</a:t>
            </a:r>
            <a:r>
              <a:rPr lang="tr-TR" sz="2000">
                <a:solidFill>
                  <a:schemeClr val="accent2"/>
                </a:solidFill>
                <a:latin typeface="Calibri" pitchFamily="34" charset="0"/>
              </a:rPr>
              <a:t> </a:t>
            </a:r>
            <a:r>
              <a:rPr lang="tr-TR" sz="2000">
                <a:solidFill>
                  <a:schemeClr val="accent2"/>
                </a:solidFill>
                <a:latin typeface="Calibri" pitchFamily="34" charset="0"/>
                <a:sym typeface="Symbol" pitchFamily="18" charset="2"/>
              </a:rPr>
              <a:t></a:t>
            </a:r>
            <a:r>
              <a:rPr lang="tr-TR" sz="2000" i="1">
                <a:solidFill>
                  <a:schemeClr val="accent2"/>
                </a:solidFill>
                <a:latin typeface="Calibri" pitchFamily="34" charset="0"/>
                <a:sym typeface="Symbol" pitchFamily="18" charset="2"/>
              </a:rPr>
              <a:t>B</a:t>
            </a:r>
          </a:p>
        </p:txBody>
      </p:sp>
      <p:grpSp>
        <p:nvGrpSpPr>
          <p:cNvPr id="10" name="Group 1061"/>
          <p:cNvGrpSpPr>
            <a:grpSpLocks/>
          </p:cNvGrpSpPr>
          <p:nvPr/>
        </p:nvGrpSpPr>
        <p:grpSpPr bwMode="auto">
          <a:xfrm>
            <a:off x="2559050" y="4937125"/>
            <a:ext cx="1770063" cy="1339850"/>
            <a:chOff x="720" y="1872"/>
            <a:chExt cx="1115" cy="844"/>
          </a:xfrm>
        </p:grpSpPr>
        <p:sp>
          <p:nvSpPr>
            <p:cNvPr id="19480" name="Oval 1062"/>
            <p:cNvSpPr>
              <a:spLocks noChangeArrowheads="1"/>
            </p:cNvSpPr>
            <p:nvPr/>
          </p:nvSpPr>
          <p:spPr bwMode="auto">
            <a:xfrm>
              <a:off x="768" y="1872"/>
              <a:ext cx="1067" cy="768"/>
            </a:xfrm>
            <a:prstGeom prst="ellipse">
              <a:avLst/>
            </a:prstGeom>
            <a:noFill/>
            <a:ln w="9525">
              <a:solidFill>
                <a:schemeClr val="tx1"/>
              </a:solidFill>
              <a:round/>
              <a:headEnd/>
              <a:tailEnd/>
            </a:ln>
          </p:spPr>
          <p:txBody>
            <a:bodyPr wrap="none" anchor="ctr"/>
            <a:lstStyle/>
            <a:p>
              <a:endParaRPr lang="tr-TR">
                <a:latin typeface="Calibri" pitchFamily="34" charset="0"/>
              </a:endParaRPr>
            </a:p>
          </p:txBody>
        </p:sp>
        <p:sp>
          <p:nvSpPr>
            <p:cNvPr id="19481" name="Text Box 1063"/>
            <p:cNvSpPr txBox="1">
              <a:spLocks noChangeArrowheads="1"/>
            </p:cNvSpPr>
            <p:nvPr/>
          </p:nvSpPr>
          <p:spPr bwMode="auto">
            <a:xfrm>
              <a:off x="720" y="2465"/>
              <a:ext cx="213" cy="251"/>
            </a:xfrm>
            <a:prstGeom prst="rect">
              <a:avLst/>
            </a:prstGeom>
            <a:noFill/>
            <a:ln w="9525">
              <a:noFill/>
              <a:miter lim="800000"/>
              <a:headEnd/>
              <a:tailEnd/>
            </a:ln>
          </p:spPr>
          <p:txBody>
            <a:bodyPr>
              <a:spAutoFit/>
            </a:bodyPr>
            <a:lstStyle/>
            <a:p>
              <a:pPr>
                <a:spcBef>
                  <a:spcPct val="50000"/>
                </a:spcBef>
              </a:pPr>
              <a:r>
                <a:rPr lang="tr-TR" sz="2000" i="1">
                  <a:latin typeface="Calibri" pitchFamily="34" charset="0"/>
                </a:rPr>
                <a:t>A</a:t>
              </a:r>
            </a:p>
          </p:txBody>
        </p:sp>
      </p:grpSp>
      <p:grpSp>
        <p:nvGrpSpPr>
          <p:cNvPr id="11" name="Group 1064"/>
          <p:cNvGrpSpPr>
            <a:grpSpLocks/>
          </p:cNvGrpSpPr>
          <p:nvPr/>
        </p:nvGrpSpPr>
        <p:grpSpPr bwMode="auto">
          <a:xfrm>
            <a:off x="3473450" y="4860925"/>
            <a:ext cx="1828800" cy="1339850"/>
            <a:chOff x="1296" y="1824"/>
            <a:chExt cx="1152" cy="844"/>
          </a:xfrm>
        </p:grpSpPr>
        <p:sp>
          <p:nvSpPr>
            <p:cNvPr id="19478" name="Oval 1065"/>
            <p:cNvSpPr>
              <a:spLocks noChangeArrowheads="1"/>
            </p:cNvSpPr>
            <p:nvPr/>
          </p:nvSpPr>
          <p:spPr bwMode="auto">
            <a:xfrm>
              <a:off x="1296" y="1824"/>
              <a:ext cx="1067" cy="768"/>
            </a:xfrm>
            <a:prstGeom prst="ellipse">
              <a:avLst/>
            </a:prstGeom>
            <a:noFill/>
            <a:ln w="9525">
              <a:solidFill>
                <a:schemeClr val="tx1"/>
              </a:solidFill>
              <a:round/>
              <a:headEnd/>
              <a:tailEnd/>
            </a:ln>
          </p:spPr>
          <p:txBody>
            <a:bodyPr wrap="none" anchor="ctr"/>
            <a:lstStyle/>
            <a:p>
              <a:endParaRPr lang="tr-TR">
                <a:latin typeface="Calibri" pitchFamily="34" charset="0"/>
              </a:endParaRPr>
            </a:p>
          </p:txBody>
        </p:sp>
        <p:sp>
          <p:nvSpPr>
            <p:cNvPr id="19479" name="Text Box 1066"/>
            <p:cNvSpPr txBox="1">
              <a:spLocks noChangeArrowheads="1"/>
            </p:cNvSpPr>
            <p:nvPr/>
          </p:nvSpPr>
          <p:spPr bwMode="auto">
            <a:xfrm>
              <a:off x="2235" y="2417"/>
              <a:ext cx="213" cy="251"/>
            </a:xfrm>
            <a:prstGeom prst="rect">
              <a:avLst/>
            </a:prstGeom>
            <a:noFill/>
            <a:ln w="9525">
              <a:noFill/>
              <a:miter lim="800000"/>
              <a:headEnd/>
              <a:tailEnd/>
            </a:ln>
          </p:spPr>
          <p:txBody>
            <a:bodyPr>
              <a:spAutoFit/>
            </a:bodyPr>
            <a:lstStyle/>
            <a:p>
              <a:pPr>
                <a:spcBef>
                  <a:spcPct val="50000"/>
                </a:spcBef>
              </a:pPr>
              <a:r>
                <a:rPr lang="tr-TR" sz="2000" i="1">
                  <a:latin typeface="Calibri" pitchFamily="34" charset="0"/>
                </a:rPr>
                <a:t>B</a:t>
              </a:r>
            </a:p>
          </p:txBody>
        </p:sp>
      </p:grpSp>
      <p:sp>
        <p:nvSpPr>
          <p:cNvPr id="30763" name="Freeform 1067"/>
          <p:cNvSpPr>
            <a:spLocks/>
          </p:cNvSpPr>
          <p:nvPr/>
        </p:nvSpPr>
        <p:spPr bwMode="auto">
          <a:xfrm>
            <a:off x="2649538" y="4943475"/>
            <a:ext cx="1395412" cy="1225550"/>
          </a:xfrm>
          <a:custGeom>
            <a:avLst/>
            <a:gdLst>
              <a:gd name="T0" fmla="*/ 2147483647 w 879"/>
              <a:gd name="T1" fmla="*/ 2147483647 h 772"/>
              <a:gd name="T2" fmla="*/ 0 w 879"/>
              <a:gd name="T3" fmla="*/ 2147483647 h 772"/>
              <a:gd name="T4" fmla="*/ 2147483647 w 879"/>
              <a:gd name="T5" fmla="*/ 2147483647 h 772"/>
              <a:gd name="T6" fmla="*/ 2147483647 w 879"/>
              <a:gd name="T7" fmla="*/ 2147483647 h 772"/>
              <a:gd name="T8" fmla="*/ 2147483647 w 879"/>
              <a:gd name="T9" fmla="*/ 2147483647 h 772"/>
              <a:gd name="T10" fmla="*/ 2147483647 w 879"/>
              <a:gd name="T11" fmla="*/ 2147483647 h 772"/>
              <a:gd name="T12" fmla="*/ 2147483647 w 879"/>
              <a:gd name="T13" fmla="*/ 2147483647 h 772"/>
              <a:gd name="T14" fmla="*/ 2147483647 w 879"/>
              <a:gd name="T15" fmla="*/ 2147483647 h 772"/>
              <a:gd name="T16" fmla="*/ 2147483647 w 879"/>
              <a:gd name="T17" fmla="*/ 2147483647 h 772"/>
              <a:gd name="T18" fmla="*/ 2147483647 w 879"/>
              <a:gd name="T19" fmla="*/ 2147483647 h 772"/>
              <a:gd name="T20" fmla="*/ 2147483647 w 879"/>
              <a:gd name="T21" fmla="*/ 0 h 772"/>
              <a:gd name="T22" fmla="*/ 2147483647 w 879"/>
              <a:gd name="T23" fmla="*/ 2147483647 h 772"/>
              <a:gd name="T24" fmla="*/ 2147483647 w 879"/>
              <a:gd name="T25" fmla="*/ 2147483647 h 772"/>
              <a:gd name="T26" fmla="*/ 2147483647 w 879"/>
              <a:gd name="T27" fmla="*/ 2147483647 h 772"/>
              <a:gd name="T28" fmla="*/ 2147483647 w 879"/>
              <a:gd name="T29" fmla="*/ 2147483647 h 772"/>
              <a:gd name="T30" fmla="*/ 2147483647 w 879"/>
              <a:gd name="T31" fmla="*/ 2147483647 h 772"/>
              <a:gd name="T32" fmla="*/ 2147483647 w 879"/>
              <a:gd name="T33" fmla="*/ 2147483647 h 772"/>
              <a:gd name="T34" fmla="*/ 2147483647 w 879"/>
              <a:gd name="T35" fmla="*/ 2147483647 h 772"/>
              <a:gd name="T36" fmla="*/ 2147483647 w 879"/>
              <a:gd name="T37" fmla="*/ 2147483647 h 772"/>
              <a:gd name="T38" fmla="*/ 2147483647 w 879"/>
              <a:gd name="T39" fmla="*/ 2147483647 h 772"/>
              <a:gd name="T40" fmla="*/ 2147483647 w 879"/>
              <a:gd name="T41" fmla="*/ 2147483647 h 772"/>
              <a:gd name="T42" fmla="*/ 2147483647 w 879"/>
              <a:gd name="T43" fmla="*/ 2147483647 h 772"/>
              <a:gd name="T44" fmla="*/ 2147483647 w 879"/>
              <a:gd name="T45" fmla="*/ 2147483647 h 772"/>
              <a:gd name="T46" fmla="*/ 2147483647 w 879"/>
              <a:gd name="T47" fmla="*/ 2147483647 h 772"/>
              <a:gd name="T48" fmla="*/ 2147483647 w 879"/>
              <a:gd name="T49" fmla="*/ 2147483647 h 772"/>
              <a:gd name="T50" fmla="*/ 2147483647 w 879"/>
              <a:gd name="T51" fmla="*/ 2147483647 h 772"/>
              <a:gd name="T52" fmla="*/ 2147483647 w 879"/>
              <a:gd name="T53" fmla="*/ 2147483647 h 772"/>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879"/>
              <a:gd name="T82" fmla="*/ 0 h 772"/>
              <a:gd name="T83" fmla="*/ 879 w 879"/>
              <a:gd name="T84" fmla="*/ 772 h 772"/>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879" h="772">
                <a:moveTo>
                  <a:pt x="1" y="449"/>
                </a:moveTo>
                <a:lnTo>
                  <a:pt x="0" y="371"/>
                </a:lnTo>
                <a:lnTo>
                  <a:pt x="10" y="293"/>
                </a:lnTo>
                <a:lnTo>
                  <a:pt x="41" y="223"/>
                </a:lnTo>
                <a:lnTo>
                  <a:pt x="96" y="168"/>
                </a:lnTo>
                <a:lnTo>
                  <a:pt x="137" y="127"/>
                </a:lnTo>
                <a:lnTo>
                  <a:pt x="196" y="77"/>
                </a:lnTo>
                <a:lnTo>
                  <a:pt x="269" y="40"/>
                </a:lnTo>
                <a:lnTo>
                  <a:pt x="342" y="30"/>
                </a:lnTo>
                <a:lnTo>
                  <a:pt x="401" y="20"/>
                </a:lnTo>
                <a:lnTo>
                  <a:pt x="577" y="0"/>
                </a:lnTo>
                <a:lnTo>
                  <a:pt x="752" y="39"/>
                </a:lnTo>
                <a:lnTo>
                  <a:pt x="684" y="78"/>
                </a:lnTo>
                <a:lnTo>
                  <a:pt x="635" y="117"/>
                </a:lnTo>
                <a:lnTo>
                  <a:pt x="567" y="157"/>
                </a:lnTo>
                <a:lnTo>
                  <a:pt x="528" y="244"/>
                </a:lnTo>
                <a:lnTo>
                  <a:pt x="518" y="352"/>
                </a:lnTo>
                <a:lnTo>
                  <a:pt x="538" y="469"/>
                </a:lnTo>
                <a:lnTo>
                  <a:pt x="625" y="557"/>
                </a:lnTo>
                <a:lnTo>
                  <a:pt x="762" y="645"/>
                </a:lnTo>
                <a:lnTo>
                  <a:pt x="879" y="693"/>
                </a:lnTo>
                <a:lnTo>
                  <a:pt x="674" y="742"/>
                </a:lnTo>
                <a:lnTo>
                  <a:pt x="440" y="772"/>
                </a:lnTo>
                <a:lnTo>
                  <a:pt x="303" y="723"/>
                </a:lnTo>
                <a:lnTo>
                  <a:pt x="147" y="654"/>
                </a:lnTo>
                <a:lnTo>
                  <a:pt x="59" y="567"/>
                </a:lnTo>
                <a:lnTo>
                  <a:pt x="30" y="508"/>
                </a:lnTo>
              </a:path>
            </a:pathLst>
          </a:custGeom>
          <a:solidFill>
            <a:srgbClr val="FF9999"/>
          </a:solidFill>
          <a:ln w="9525">
            <a:noFill/>
            <a:round/>
            <a:headEnd/>
            <a:tailEnd/>
          </a:ln>
        </p:spPr>
        <p:txBody>
          <a:bodyPr/>
          <a:lstStyle/>
          <a:p>
            <a:endParaRPr lang="tr-TR">
              <a:latin typeface="Calibri" pitchFamily="34" charset="0"/>
            </a:endParaRPr>
          </a:p>
        </p:txBody>
      </p:sp>
      <p:sp>
        <p:nvSpPr>
          <p:cNvPr id="30764" name="Text Box 1068"/>
          <p:cNvSpPr txBox="1">
            <a:spLocks noChangeArrowheads="1"/>
          </p:cNvSpPr>
          <p:nvPr/>
        </p:nvSpPr>
        <p:spPr bwMode="auto">
          <a:xfrm>
            <a:off x="3810000" y="6248400"/>
            <a:ext cx="762000" cy="396875"/>
          </a:xfrm>
          <a:prstGeom prst="rect">
            <a:avLst/>
          </a:prstGeom>
          <a:noFill/>
          <a:ln w="9525">
            <a:noFill/>
            <a:miter lim="800000"/>
            <a:headEnd/>
            <a:tailEnd/>
          </a:ln>
        </p:spPr>
        <p:txBody>
          <a:bodyPr>
            <a:spAutoFit/>
          </a:bodyPr>
          <a:lstStyle/>
          <a:p>
            <a:pPr>
              <a:spcBef>
                <a:spcPct val="50000"/>
              </a:spcBef>
            </a:pPr>
            <a:r>
              <a:rPr lang="tr-TR" sz="2000" i="1">
                <a:solidFill>
                  <a:schemeClr val="accent2"/>
                </a:solidFill>
                <a:latin typeface="Calibri" pitchFamily="34" charset="0"/>
              </a:rPr>
              <a:t>A </a:t>
            </a:r>
            <a:r>
              <a:rPr lang="tr-TR" sz="2000">
                <a:solidFill>
                  <a:schemeClr val="accent2"/>
                </a:solidFill>
                <a:latin typeface="Calibri" pitchFamily="34" charset="0"/>
                <a:sym typeface="Symbol" pitchFamily="18" charset="2"/>
              </a:rPr>
              <a:t>\ </a:t>
            </a:r>
            <a:r>
              <a:rPr lang="tr-TR" sz="2000" i="1">
                <a:solidFill>
                  <a:schemeClr val="accent2"/>
                </a:solidFill>
                <a:latin typeface="Calibri" pitchFamily="34" charset="0"/>
                <a:sym typeface="Symbol" pitchFamily="18" charset="2"/>
              </a:rPr>
              <a:t>B</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0"/>
                                  </p:iterate>
                                  <p:childTnLst>
                                    <p:set>
                                      <p:cBhvr>
                                        <p:cTn id="6" dur="1" fill="hold">
                                          <p:stCondLst>
                                            <p:cond delay="0"/>
                                          </p:stCondLst>
                                        </p:cTn>
                                        <p:tgtEl>
                                          <p:spTgt spid="30722"/>
                                        </p:tgtEl>
                                        <p:attrNameLst>
                                          <p:attrName>style.visibility</p:attrName>
                                        </p:attrNameLst>
                                      </p:cBhvr>
                                      <p:to>
                                        <p:strVal val="visible"/>
                                      </p:to>
                                    </p:set>
                                    <p:animEffect transition="in" filter="wipe(left)">
                                      <p:cBhvr>
                                        <p:cTn id="7" dur="300"/>
                                        <p:tgtEl>
                                          <p:spTgt spid="3072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6"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arn(inHorizontal)">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6"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arn(inHorizontal)">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0"/>
                                  </p:iterate>
                                  <p:childTnLst>
                                    <p:set>
                                      <p:cBhvr>
                                        <p:cTn id="21" dur="1" fill="hold">
                                          <p:stCondLst>
                                            <p:cond delay="0"/>
                                          </p:stCondLst>
                                        </p:cTn>
                                        <p:tgtEl>
                                          <p:spTgt spid="30727"/>
                                        </p:tgtEl>
                                        <p:attrNameLst>
                                          <p:attrName>style.visibility</p:attrName>
                                        </p:attrNameLst>
                                      </p:cBhvr>
                                      <p:to>
                                        <p:strVal val="visible"/>
                                      </p:to>
                                    </p:set>
                                    <p:animEffect transition="in" filter="wipe(left)">
                                      <p:cBhvr>
                                        <p:cTn id="22" dur="300"/>
                                        <p:tgtEl>
                                          <p:spTgt spid="30727"/>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6" fill="hold"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barn(inHorizontal)">
                                      <p:cBhvr>
                                        <p:cTn id="27" dur="500"/>
                                        <p:tgtEl>
                                          <p:spTgt spid="4"/>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lt">
                                    <p:tmPct val="100000"/>
                                  </p:iterate>
                                  <p:childTnLst>
                                    <p:set>
                                      <p:cBhvr>
                                        <p:cTn id="31" dur="1" fill="hold">
                                          <p:stCondLst>
                                            <p:cond delay="0"/>
                                          </p:stCondLst>
                                        </p:cTn>
                                        <p:tgtEl>
                                          <p:spTgt spid="30734"/>
                                        </p:tgtEl>
                                        <p:attrNameLst>
                                          <p:attrName>style.visibility</p:attrName>
                                        </p:attrNameLst>
                                      </p:cBhvr>
                                      <p:to>
                                        <p:strVal val="visible"/>
                                      </p:to>
                                    </p:set>
                                    <p:animEffect transition="in" filter="wipe(left)">
                                      <p:cBhvr>
                                        <p:cTn id="32" dur="75"/>
                                        <p:tgtEl>
                                          <p:spTgt spid="30734"/>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6" fill="hold" nodeType="clickEffect">
                                  <p:stCondLst>
                                    <p:cond delay="0"/>
                                  </p:stCondLst>
                                  <p:childTnLst>
                                    <p:set>
                                      <p:cBhvr>
                                        <p:cTn id="36" dur="1" fill="hold">
                                          <p:stCondLst>
                                            <p:cond delay="0"/>
                                          </p:stCondLst>
                                        </p:cTn>
                                        <p:tgtEl>
                                          <p:spTgt spid="5"/>
                                        </p:tgtEl>
                                        <p:attrNameLst>
                                          <p:attrName>style.visibility</p:attrName>
                                        </p:attrNameLst>
                                      </p:cBhvr>
                                      <p:to>
                                        <p:strVal val="visible"/>
                                      </p:to>
                                    </p:set>
                                    <p:animEffect transition="in" filter="barn(inHorizontal)">
                                      <p:cBhvr>
                                        <p:cTn id="37" dur="500"/>
                                        <p:tgtEl>
                                          <p:spTgt spid="5"/>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iterate type="lt">
                                    <p:tmPct val="100000"/>
                                  </p:iterate>
                                  <p:childTnLst>
                                    <p:set>
                                      <p:cBhvr>
                                        <p:cTn id="41" dur="1" fill="hold">
                                          <p:stCondLst>
                                            <p:cond delay="0"/>
                                          </p:stCondLst>
                                        </p:cTn>
                                        <p:tgtEl>
                                          <p:spTgt spid="30735"/>
                                        </p:tgtEl>
                                        <p:attrNameLst>
                                          <p:attrName>style.visibility</p:attrName>
                                        </p:attrNameLst>
                                      </p:cBhvr>
                                      <p:to>
                                        <p:strVal val="visible"/>
                                      </p:to>
                                    </p:set>
                                    <p:animEffect transition="in" filter="wipe(left)">
                                      <p:cBhvr>
                                        <p:cTn id="42" dur="75"/>
                                        <p:tgtEl>
                                          <p:spTgt spid="30735"/>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6" fill="hold" nodeType="clickEffect">
                                  <p:stCondLst>
                                    <p:cond delay="0"/>
                                  </p:stCondLst>
                                  <p:childTnLst>
                                    <p:set>
                                      <p:cBhvr>
                                        <p:cTn id="46" dur="1" fill="hold">
                                          <p:stCondLst>
                                            <p:cond delay="0"/>
                                          </p:stCondLst>
                                        </p:cTn>
                                        <p:tgtEl>
                                          <p:spTgt spid="6"/>
                                        </p:tgtEl>
                                        <p:attrNameLst>
                                          <p:attrName>style.visibility</p:attrName>
                                        </p:attrNameLst>
                                      </p:cBhvr>
                                      <p:to>
                                        <p:strVal val="visible"/>
                                      </p:to>
                                    </p:set>
                                    <p:animEffect transition="in" filter="barn(inHorizontal)">
                                      <p:cBhvr>
                                        <p:cTn id="47" dur="500"/>
                                        <p:tgtEl>
                                          <p:spTgt spid="6"/>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6" fill="hold" nodeType="clickEffect">
                                  <p:stCondLst>
                                    <p:cond delay="0"/>
                                  </p:stCondLst>
                                  <p:childTnLst>
                                    <p:set>
                                      <p:cBhvr>
                                        <p:cTn id="51" dur="1" fill="hold">
                                          <p:stCondLst>
                                            <p:cond delay="0"/>
                                          </p:stCondLst>
                                        </p:cTn>
                                        <p:tgtEl>
                                          <p:spTgt spid="7"/>
                                        </p:tgtEl>
                                        <p:attrNameLst>
                                          <p:attrName>style.visibility</p:attrName>
                                        </p:attrNameLst>
                                      </p:cBhvr>
                                      <p:to>
                                        <p:strVal val="visible"/>
                                      </p:to>
                                    </p:set>
                                    <p:animEffect transition="in" filter="barn(inHorizontal)">
                                      <p:cBhvr>
                                        <p:cTn id="52" dur="500"/>
                                        <p:tgtEl>
                                          <p:spTgt spid="7"/>
                                        </p:tgtEl>
                                      </p:cBhvr>
                                    </p:animEffect>
                                  </p:childTnLst>
                                </p:cTn>
                              </p:par>
                            </p:childTnLst>
                          </p:cTn>
                        </p:par>
                      </p:childTnLst>
                    </p:cTn>
                  </p:par>
                  <p:par>
                    <p:cTn id="53" fill="hold">
                      <p:stCondLst>
                        <p:cond delay="indefinite"/>
                      </p:stCondLst>
                      <p:childTnLst>
                        <p:par>
                          <p:cTn id="54" fill="hold">
                            <p:stCondLst>
                              <p:cond delay="0"/>
                            </p:stCondLst>
                            <p:childTnLst>
                              <p:par>
                                <p:cTn id="55" presetID="18" presetClass="entr" presetSubtype="6" fill="hold" grpId="0" nodeType="clickEffect">
                                  <p:stCondLst>
                                    <p:cond delay="0"/>
                                  </p:stCondLst>
                                  <p:childTnLst>
                                    <p:set>
                                      <p:cBhvr>
                                        <p:cTn id="56" dur="1" fill="hold">
                                          <p:stCondLst>
                                            <p:cond delay="0"/>
                                          </p:stCondLst>
                                        </p:cTn>
                                        <p:tgtEl>
                                          <p:spTgt spid="30747"/>
                                        </p:tgtEl>
                                        <p:attrNameLst>
                                          <p:attrName>style.visibility</p:attrName>
                                        </p:attrNameLst>
                                      </p:cBhvr>
                                      <p:to>
                                        <p:strVal val="visible"/>
                                      </p:to>
                                    </p:set>
                                    <p:animEffect transition="in" filter="strips(downRight)">
                                      <p:cBhvr>
                                        <p:cTn id="57" dur="500"/>
                                        <p:tgtEl>
                                          <p:spTgt spid="30747"/>
                                        </p:tgtEl>
                                      </p:cBhvr>
                                    </p:animEffect>
                                  </p:childTnLst>
                                </p:cTn>
                              </p:par>
                            </p:childTnLst>
                          </p:cTn>
                        </p:par>
                      </p:childTnLst>
                    </p:cTn>
                  </p:par>
                  <p:par>
                    <p:cTn id="58" fill="hold">
                      <p:stCondLst>
                        <p:cond delay="indefinite"/>
                      </p:stCondLst>
                      <p:childTnLst>
                        <p:par>
                          <p:cTn id="59" fill="hold">
                            <p:stCondLst>
                              <p:cond delay="0"/>
                            </p:stCondLst>
                            <p:childTnLst>
                              <p:par>
                                <p:cTn id="60" presetID="16" presetClass="entr" presetSubtype="26" fill="hold" grpId="0" nodeType="clickEffect">
                                  <p:stCondLst>
                                    <p:cond delay="0"/>
                                  </p:stCondLst>
                                  <p:childTnLst>
                                    <p:set>
                                      <p:cBhvr>
                                        <p:cTn id="61" dur="1" fill="hold">
                                          <p:stCondLst>
                                            <p:cond delay="0"/>
                                          </p:stCondLst>
                                        </p:cTn>
                                        <p:tgtEl>
                                          <p:spTgt spid="30746"/>
                                        </p:tgtEl>
                                        <p:attrNameLst>
                                          <p:attrName>style.visibility</p:attrName>
                                        </p:attrNameLst>
                                      </p:cBhvr>
                                      <p:to>
                                        <p:strVal val="visible"/>
                                      </p:to>
                                    </p:set>
                                    <p:animEffect transition="in" filter="barn(inHorizontal)">
                                      <p:cBhvr>
                                        <p:cTn id="62" dur="500"/>
                                        <p:tgtEl>
                                          <p:spTgt spid="30746"/>
                                        </p:tgtEl>
                                      </p:cBhvr>
                                    </p:animEffect>
                                  </p:childTnLst>
                                </p:cTn>
                              </p:par>
                            </p:childTnLst>
                          </p:cTn>
                        </p:par>
                      </p:childTnLst>
                    </p:cTn>
                  </p:par>
                  <p:par>
                    <p:cTn id="63" fill="hold">
                      <p:stCondLst>
                        <p:cond delay="indefinite"/>
                      </p:stCondLst>
                      <p:childTnLst>
                        <p:par>
                          <p:cTn id="64" fill="hold">
                            <p:stCondLst>
                              <p:cond delay="0"/>
                            </p:stCondLst>
                            <p:childTnLst>
                              <p:par>
                                <p:cTn id="65" presetID="16" presetClass="entr" presetSubtype="26" fill="hold" nodeType="clickEffect">
                                  <p:stCondLst>
                                    <p:cond delay="0"/>
                                  </p:stCondLst>
                                  <p:childTnLst>
                                    <p:set>
                                      <p:cBhvr>
                                        <p:cTn id="66" dur="1" fill="hold">
                                          <p:stCondLst>
                                            <p:cond delay="0"/>
                                          </p:stCondLst>
                                        </p:cTn>
                                        <p:tgtEl>
                                          <p:spTgt spid="8"/>
                                        </p:tgtEl>
                                        <p:attrNameLst>
                                          <p:attrName>style.visibility</p:attrName>
                                        </p:attrNameLst>
                                      </p:cBhvr>
                                      <p:to>
                                        <p:strVal val="visible"/>
                                      </p:to>
                                    </p:set>
                                    <p:animEffect transition="in" filter="barn(inHorizontal)">
                                      <p:cBhvr>
                                        <p:cTn id="67" dur="500"/>
                                        <p:tgtEl>
                                          <p:spTgt spid="8"/>
                                        </p:tgtEl>
                                      </p:cBhvr>
                                    </p:animEffect>
                                  </p:childTnLst>
                                </p:cTn>
                              </p:par>
                            </p:childTnLst>
                          </p:cTn>
                        </p:par>
                      </p:childTnLst>
                    </p:cTn>
                  </p:par>
                  <p:par>
                    <p:cTn id="68" fill="hold">
                      <p:stCondLst>
                        <p:cond delay="indefinite"/>
                      </p:stCondLst>
                      <p:childTnLst>
                        <p:par>
                          <p:cTn id="69" fill="hold">
                            <p:stCondLst>
                              <p:cond delay="0"/>
                            </p:stCondLst>
                            <p:childTnLst>
                              <p:par>
                                <p:cTn id="70" presetID="16" presetClass="entr" presetSubtype="26" fill="hold" nodeType="clickEffect">
                                  <p:stCondLst>
                                    <p:cond delay="0"/>
                                  </p:stCondLst>
                                  <p:childTnLst>
                                    <p:set>
                                      <p:cBhvr>
                                        <p:cTn id="71" dur="1" fill="hold">
                                          <p:stCondLst>
                                            <p:cond delay="0"/>
                                          </p:stCondLst>
                                        </p:cTn>
                                        <p:tgtEl>
                                          <p:spTgt spid="9"/>
                                        </p:tgtEl>
                                        <p:attrNameLst>
                                          <p:attrName>style.visibility</p:attrName>
                                        </p:attrNameLst>
                                      </p:cBhvr>
                                      <p:to>
                                        <p:strVal val="visible"/>
                                      </p:to>
                                    </p:set>
                                    <p:animEffect transition="in" filter="barn(inHorizontal)">
                                      <p:cBhvr>
                                        <p:cTn id="72" dur="500"/>
                                        <p:tgtEl>
                                          <p:spTgt spid="9"/>
                                        </p:tgtEl>
                                      </p:cBhvr>
                                    </p:animEffect>
                                  </p:childTnLst>
                                </p:cTn>
                              </p:par>
                            </p:childTnLst>
                          </p:cTn>
                        </p:par>
                      </p:childTnLst>
                    </p:cTn>
                  </p:par>
                  <p:par>
                    <p:cTn id="73" fill="hold">
                      <p:stCondLst>
                        <p:cond delay="indefinite"/>
                      </p:stCondLst>
                      <p:childTnLst>
                        <p:par>
                          <p:cTn id="74" fill="hold">
                            <p:stCondLst>
                              <p:cond delay="0"/>
                            </p:stCondLst>
                            <p:childTnLst>
                              <p:par>
                                <p:cTn id="75" presetID="18" presetClass="entr" presetSubtype="6" fill="hold" grpId="0" nodeType="clickEffect">
                                  <p:stCondLst>
                                    <p:cond delay="0"/>
                                  </p:stCondLst>
                                  <p:childTnLst>
                                    <p:set>
                                      <p:cBhvr>
                                        <p:cTn id="76" dur="1" fill="hold">
                                          <p:stCondLst>
                                            <p:cond delay="0"/>
                                          </p:stCondLst>
                                        </p:cTn>
                                        <p:tgtEl>
                                          <p:spTgt spid="30755"/>
                                        </p:tgtEl>
                                        <p:attrNameLst>
                                          <p:attrName>style.visibility</p:attrName>
                                        </p:attrNameLst>
                                      </p:cBhvr>
                                      <p:to>
                                        <p:strVal val="visible"/>
                                      </p:to>
                                    </p:set>
                                    <p:animEffect transition="in" filter="strips(downRight)">
                                      <p:cBhvr>
                                        <p:cTn id="77" dur="500"/>
                                        <p:tgtEl>
                                          <p:spTgt spid="30755"/>
                                        </p:tgtEl>
                                      </p:cBhvr>
                                    </p:animEffect>
                                  </p:childTnLst>
                                </p:cTn>
                              </p:par>
                            </p:childTnLst>
                          </p:cTn>
                        </p:par>
                      </p:childTnLst>
                    </p:cTn>
                  </p:par>
                  <p:par>
                    <p:cTn id="78" fill="hold">
                      <p:stCondLst>
                        <p:cond delay="indefinite"/>
                      </p:stCondLst>
                      <p:childTnLst>
                        <p:par>
                          <p:cTn id="79" fill="hold">
                            <p:stCondLst>
                              <p:cond delay="0"/>
                            </p:stCondLst>
                            <p:childTnLst>
                              <p:par>
                                <p:cTn id="80" presetID="16" presetClass="entr" presetSubtype="26" fill="hold" grpId="0" nodeType="clickEffect">
                                  <p:stCondLst>
                                    <p:cond delay="0"/>
                                  </p:stCondLst>
                                  <p:childTnLst>
                                    <p:set>
                                      <p:cBhvr>
                                        <p:cTn id="81" dur="1" fill="hold">
                                          <p:stCondLst>
                                            <p:cond delay="0"/>
                                          </p:stCondLst>
                                        </p:cTn>
                                        <p:tgtEl>
                                          <p:spTgt spid="30756"/>
                                        </p:tgtEl>
                                        <p:attrNameLst>
                                          <p:attrName>style.visibility</p:attrName>
                                        </p:attrNameLst>
                                      </p:cBhvr>
                                      <p:to>
                                        <p:strVal val="visible"/>
                                      </p:to>
                                    </p:set>
                                    <p:animEffect transition="in" filter="barn(inHorizontal)">
                                      <p:cBhvr>
                                        <p:cTn id="82" dur="500"/>
                                        <p:tgtEl>
                                          <p:spTgt spid="30756"/>
                                        </p:tgtEl>
                                      </p:cBhvr>
                                    </p:animEffect>
                                  </p:childTnLst>
                                </p:cTn>
                              </p:par>
                            </p:childTnLst>
                          </p:cTn>
                        </p:par>
                      </p:childTnLst>
                    </p:cTn>
                  </p:par>
                  <p:par>
                    <p:cTn id="83" fill="hold">
                      <p:stCondLst>
                        <p:cond delay="indefinite"/>
                      </p:stCondLst>
                      <p:childTnLst>
                        <p:par>
                          <p:cTn id="84" fill="hold">
                            <p:stCondLst>
                              <p:cond delay="0"/>
                            </p:stCondLst>
                            <p:childTnLst>
                              <p:par>
                                <p:cTn id="85" presetID="16" presetClass="entr" presetSubtype="26" fill="hold" nodeType="clickEffect">
                                  <p:stCondLst>
                                    <p:cond delay="0"/>
                                  </p:stCondLst>
                                  <p:childTnLst>
                                    <p:set>
                                      <p:cBhvr>
                                        <p:cTn id="86" dur="1" fill="hold">
                                          <p:stCondLst>
                                            <p:cond delay="0"/>
                                          </p:stCondLst>
                                        </p:cTn>
                                        <p:tgtEl>
                                          <p:spTgt spid="10"/>
                                        </p:tgtEl>
                                        <p:attrNameLst>
                                          <p:attrName>style.visibility</p:attrName>
                                        </p:attrNameLst>
                                      </p:cBhvr>
                                      <p:to>
                                        <p:strVal val="visible"/>
                                      </p:to>
                                    </p:set>
                                    <p:animEffect transition="in" filter="barn(inHorizontal)">
                                      <p:cBhvr>
                                        <p:cTn id="87" dur="500"/>
                                        <p:tgtEl>
                                          <p:spTgt spid="10"/>
                                        </p:tgtEl>
                                      </p:cBhvr>
                                    </p:animEffect>
                                  </p:childTnLst>
                                </p:cTn>
                              </p:par>
                            </p:childTnLst>
                          </p:cTn>
                        </p:par>
                      </p:childTnLst>
                    </p:cTn>
                  </p:par>
                  <p:par>
                    <p:cTn id="88" fill="hold">
                      <p:stCondLst>
                        <p:cond delay="indefinite"/>
                      </p:stCondLst>
                      <p:childTnLst>
                        <p:par>
                          <p:cTn id="89" fill="hold">
                            <p:stCondLst>
                              <p:cond delay="0"/>
                            </p:stCondLst>
                            <p:childTnLst>
                              <p:par>
                                <p:cTn id="90" presetID="16" presetClass="entr" presetSubtype="26" fill="hold" nodeType="clickEffect">
                                  <p:stCondLst>
                                    <p:cond delay="0"/>
                                  </p:stCondLst>
                                  <p:childTnLst>
                                    <p:set>
                                      <p:cBhvr>
                                        <p:cTn id="91" dur="1" fill="hold">
                                          <p:stCondLst>
                                            <p:cond delay="0"/>
                                          </p:stCondLst>
                                        </p:cTn>
                                        <p:tgtEl>
                                          <p:spTgt spid="11"/>
                                        </p:tgtEl>
                                        <p:attrNameLst>
                                          <p:attrName>style.visibility</p:attrName>
                                        </p:attrNameLst>
                                      </p:cBhvr>
                                      <p:to>
                                        <p:strVal val="visible"/>
                                      </p:to>
                                    </p:set>
                                    <p:animEffect transition="in" filter="barn(inHorizontal)">
                                      <p:cBhvr>
                                        <p:cTn id="92" dur="500"/>
                                        <p:tgtEl>
                                          <p:spTgt spid="11"/>
                                        </p:tgtEl>
                                      </p:cBhvr>
                                    </p:animEffect>
                                  </p:childTnLst>
                                </p:cTn>
                              </p:par>
                            </p:childTnLst>
                          </p:cTn>
                        </p:par>
                      </p:childTnLst>
                    </p:cTn>
                  </p:par>
                  <p:par>
                    <p:cTn id="93" fill="hold">
                      <p:stCondLst>
                        <p:cond delay="indefinite"/>
                      </p:stCondLst>
                      <p:childTnLst>
                        <p:par>
                          <p:cTn id="94" fill="hold">
                            <p:stCondLst>
                              <p:cond delay="0"/>
                            </p:stCondLst>
                            <p:childTnLst>
                              <p:par>
                                <p:cTn id="95" presetID="18" presetClass="entr" presetSubtype="6" fill="hold" grpId="0" nodeType="clickEffect">
                                  <p:stCondLst>
                                    <p:cond delay="0"/>
                                  </p:stCondLst>
                                  <p:childTnLst>
                                    <p:set>
                                      <p:cBhvr>
                                        <p:cTn id="96" dur="1" fill="hold">
                                          <p:stCondLst>
                                            <p:cond delay="0"/>
                                          </p:stCondLst>
                                        </p:cTn>
                                        <p:tgtEl>
                                          <p:spTgt spid="30763"/>
                                        </p:tgtEl>
                                        <p:attrNameLst>
                                          <p:attrName>style.visibility</p:attrName>
                                        </p:attrNameLst>
                                      </p:cBhvr>
                                      <p:to>
                                        <p:strVal val="visible"/>
                                      </p:to>
                                    </p:set>
                                    <p:animEffect transition="in" filter="strips(downRight)">
                                      <p:cBhvr>
                                        <p:cTn id="97" dur="500"/>
                                        <p:tgtEl>
                                          <p:spTgt spid="30763"/>
                                        </p:tgtEl>
                                      </p:cBhvr>
                                    </p:animEffect>
                                  </p:childTnLst>
                                </p:cTn>
                              </p:par>
                            </p:childTnLst>
                          </p:cTn>
                        </p:par>
                      </p:childTnLst>
                    </p:cTn>
                  </p:par>
                  <p:par>
                    <p:cTn id="98" fill="hold">
                      <p:stCondLst>
                        <p:cond delay="indefinite"/>
                      </p:stCondLst>
                      <p:childTnLst>
                        <p:par>
                          <p:cTn id="99" fill="hold">
                            <p:stCondLst>
                              <p:cond delay="0"/>
                            </p:stCondLst>
                            <p:childTnLst>
                              <p:par>
                                <p:cTn id="100" presetID="16" presetClass="entr" presetSubtype="26" fill="hold" grpId="0" nodeType="clickEffect">
                                  <p:stCondLst>
                                    <p:cond delay="0"/>
                                  </p:stCondLst>
                                  <p:childTnLst>
                                    <p:set>
                                      <p:cBhvr>
                                        <p:cTn id="101" dur="1" fill="hold">
                                          <p:stCondLst>
                                            <p:cond delay="0"/>
                                          </p:stCondLst>
                                        </p:cTn>
                                        <p:tgtEl>
                                          <p:spTgt spid="30764"/>
                                        </p:tgtEl>
                                        <p:attrNameLst>
                                          <p:attrName>style.visibility</p:attrName>
                                        </p:attrNameLst>
                                      </p:cBhvr>
                                      <p:to>
                                        <p:strVal val="visible"/>
                                      </p:to>
                                    </p:set>
                                    <p:animEffect transition="in" filter="barn(inHorizontal)">
                                      <p:cBhvr>
                                        <p:cTn id="102" dur="500"/>
                                        <p:tgtEl>
                                          <p:spTgt spid="307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2" grpId="0" autoUpdateAnimBg="0"/>
      <p:bldP spid="30727" grpId="0" autoUpdateAnimBg="0"/>
      <p:bldP spid="30734" grpId="0" autoUpdateAnimBg="0"/>
      <p:bldP spid="30735" grpId="0" autoUpdateAnimBg="0"/>
      <p:bldP spid="30746" grpId="0" autoUpdateAnimBg="0"/>
      <p:bldP spid="30747" grpId="0" animBg="1"/>
      <p:bldP spid="30755" grpId="0" animBg="1"/>
      <p:bldP spid="30756" grpId="0" autoUpdateAnimBg="0"/>
      <p:bldP spid="30763" grpId="0" animBg="1"/>
      <p:bldP spid="30764" grpId="0"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7" name="Text Box 5"/>
          <p:cNvSpPr txBox="1">
            <a:spLocks noChangeArrowheads="1"/>
          </p:cNvSpPr>
          <p:nvPr/>
        </p:nvSpPr>
        <p:spPr bwMode="auto">
          <a:xfrm>
            <a:off x="0" y="0"/>
            <a:ext cx="9144000" cy="923925"/>
          </a:xfrm>
          <a:prstGeom prst="rect">
            <a:avLst/>
          </a:prstGeom>
          <a:noFill/>
          <a:ln w="9525">
            <a:noFill/>
            <a:miter lim="800000"/>
            <a:headEnd/>
            <a:tailEnd/>
          </a:ln>
        </p:spPr>
        <p:txBody>
          <a:bodyPr>
            <a:spAutoFit/>
          </a:bodyPr>
          <a:lstStyle/>
          <a:p>
            <a:pPr algn="just">
              <a:spcBef>
                <a:spcPct val="50000"/>
              </a:spcBef>
            </a:pPr>
            <a:r>
              <a:rPr lang="tr-TR" sz="1800" b="1">
                <a:latin typeface="Calibri" pitchFamily="34" charset="0"/>
              </a:rPr>
              <a:t>Düzlemde simetri. </a:t>
            </a:r>
            <a:r>
              <a:rPr lang="tr-TR" sz="1800" b="1">
                <a:solidFill>
                  <a:srgbClr val="0000FF"/>
                </a:solidFill>
                <a:latin typeface="Calibri" pitchFamily="34" charset="0"/>
              </a:rPr>
              <a:t>Düzlemde </a:t>
            </a:r>
            <a:r>
              <a:rPr lang="tr-TR" sz="1800" i="1">
                <a:solidFill>
                  <a:srgbClr val="0000FF"/>
                </a:solidFill>
                <a:latin typeface="Calibri" pitchFamily="34" charset="0"/>
              </a:rPr>
              <a:t>M</a:t>
            </a:r>
            <a:r>
              <a:rPr lang="tr-TR" sz="1800" b="1">
                <a:solidFill>
                  <a:srgbClr val="0000FF"/>
                </a:solidFill>
                <a:latin typeface="Calibri" pitchFamily="34" charset="0"/>
              </a:rPr>
              <a:t> ve </a:t>
            </a:r>
            <a:r>
              <a:rPr lang="tr-TR" sz="1800" i="1">
                <a:solidFill>
                  <a:srgbClr val="0000FF"/>
                </a:solidFill>
                <a:latin typeface="Calibri" pitchFamily="34" charset="0"/>
              </a:rPr>
              <a:t>N</a:t>
            </a:r>
            <a:r>
              <a:rPr lang="tr-TR" sz="1800" b="1">
                <a:solidFill>
                  <a:srgbClr val="0000FF"/>
                </a:solidFill>
                <a:latin typeface="Calibri" pitchFamily="34" charset="0"/>
              </a:rPr>
              <a:t> gibi iki nokta ile bir </a:t>
            </a:r>
            <a:r>
              <a:rPr lang="tr-TR" sz="1800" i="1">
                <a:solidFill>
                  <a:srgbClr val="0000FF"/>
                </a:solidFill>
                <a:latin typeface="Calibri" pitchFamily="34" charset="0"/>
              </a:rPr>
              <a:t>d</a:t>
            </a:r>
            <a:r>
              <a:rPr lang="tr-TR" sz="1800" b="1">
                <a:solidFill>
                  <a:srgbClr val="0000FF"/>
                </a:solidFill>
                <a:latin typeface="Calibri" pitchFamily="34" charset="0"/>
              </a:rPr>
              <a:t> doğrusu verilmiş olsun. Eğer </a:t>
            </a:r>
            <a:r>
              <a:rPr lang="tr-TR" sz="1800" i="1">
                <a:solidFill>
                  <a:srgbClr val="0000FF"/>
                </a:solidFill>
                <a:latin typeface="Calibri" pitchFamily="34" charset="0"/>
              </a:rPr>
              <a:t>d</a:t>
            </a:r>
            <a:r>
              <a:rPr lang="tr-TR" sz="1800">
                <a:solidFill>
                  <a:srgbClr val="0000FF"/>
                </a:solidFill>
                <a:latin typeface="Calibri" pitchFamily="34" charset="0"/>
              </a:rPr>
              <a:t> </a:t>
            </a:r>
            <a:r>
              <a:rPr lang="tr-TR" sz="1800" b="1">
                <a:solidFill>
                  <a:srgbClr val="0000FF"/>
                </a:solidFill>
                <a:latin typeface="Calibri" pitchFamily="34" charset="0"/>
              </a:rPr>
              <a:t>doğrusu </a:t>
            </a:r>
            <a:r>
              <a:rPr lang="tr-TR" sz="1800" i="1">
                <a:solidFill>
                  <a:srgbClr val="0000FF"/>
                </a:solidFill>
                <a:latin typeface="Calibri" pitchFamily="34" charset="0"/>
              </a:rPr>
              <a:t>M</a:t>
            </a:r>
            <a:r>
              <a:rPr lang="tr-TR" sz="1800" b="1">
                <a:solidFill>
                  <a:srgbClr val="0000FF"/>
                </a:solidFill>
                <a:latin typeface="Calibri" pitchFamily="34" charset="0"/>
              </a:rPr>
              <a:t> ve </a:t>
            </a:r>
            <a:r>
              <a:rPr lang="tr-TR" sz="1800" i="1">
                <a:solidFill>
                  <a:srgbClr val="0000FF"/>
                </a:solidFill>
                <a:latin typeface="Calibri" pitchFamily="34" charset="0"/>
              </a:rPr>
              <a:t>N</a:t>
            </a:r>
            <a:r>
              <a:rPr lang="tr-TR" sz="1800" b="1">
                <a:solidFill>
                  <a:srgbClr val="0000FF"/>
                </a:solidFill>
                <a:latin typeface="Calibri" pitchFamily="34" charset="0"/>
              </a:rPr>
              <a:t> yi birleştiren doğru parçasının orta dikmesi ise, </a:t>
            </a:r>
            <a:r>
              <a:rPr lang="tr-TR" sz="1800" i="1">
                <a:solidFill>
                  <a:srgbClr val="0000FF"/>
                </a:solidFill>
                <a:latin typeface="Calibri" pitchFamily="34" charset="0"/>
              </a:rPr>
              <a:t>M</a:t>
            </a:r>
            <a:r>
              <a:rPr lang="tr-TR" sz="1800" b="1">
                <a:solidFill>
                  <a:srgbClr val="0000FF"/>
                </a:solidFill>
                <a:latin typeface="Calibri" pitchFamily="34" charset="0"/>
              </a:rPr>
              <a:t> ve </a:t>
            </a:r>
            <a:r>
              <a:rPr lang="tr-TR" sz="1800" i="1">
                <a:solidFill>
                  <a:srgbClr val="0000FF"/>
                </a:solidFill>
                <a:latin typeface="Calibri" pitchFamily="34" charset="0"/>
              </a:rPr>
              <a:t>N</a:t>
            </a:r>
            <a:r>
              <a:rPr lang="tr-TR" sz="1800" b="1">
                <a:solidFill>
                  <a:srgbClr val="0000FF"/>
                </a:solidFill>
                <a:latin typeface="Calibri" pitchFamily="34" charset="0"/>
              </a:rPr>
              <a:t> noktaları </a:t>
            </a:r>
            <a:r>
              <a:rPr lang="tr-TR" sz="1800" i="1">
                <a:solidFill>
                  <a:srgbClr val="0000FF"/>
                </a:solidFill>
                <a:latin typeface="Calibri" pitchFamily="34" charset="0"/>
              </a:rPr>
              <a:t>d</a:t>
            </a:r>
            <a:r>
              <a:rPr lang="tr-TR" sz="1800">
                <a:solidFill>
                  <a:srgbClr val="0000FF"/>
                </a:solidFill>
                <a:latin typeface="Calibri" pitchFamily="34" charset="0"/>
              </a:rPr>
              <a:t> </a:t>
            </a:r>
            <a:r>
              <a:rPr lang="tr-TR" sz="1800" b="1">
                <a:solidFill>
                  <a:srgbClr val="0000FF"/>
                </a:solidFill>
                <a:latin typeface="Calibri" pitchFamily="34" charset="0"/>
              </a:rPr>
              <a:t>doğrusuna göre </a:t>
            </a:r>
            <a:r>
              <a:rPr lang="tr-TR" sz="1800" b="1">
                <a:solidFill>
                  <a:srgbClr val="FF0000"/>
                </a:solidFill>
                <a:latin typeface="Calibri" pitchFamily="34" charset="0"/>
              </a:rPr>
              <a:t>simetrik</a:t>
            </a:r>
            <a:r>
              <a:rPr lang="tr-TR" sz="1800" b="1">
                <a:solidFill>
                  <a:srgbClr val="0000FF"/>
                </a:solidFill>
                <a:latin typeface="Calibri" pitchFamily="34" charset="0"/>
              </a:rPr>
              <a:t> noktalardır denir. </a:t>
            </a:r>
          </a:p>
        </p:txBody>
      </p:sp>
      <p:sp>
        <p:nvSpPr>
          <p:cNvPr id="33799" name="Text Box 7"/>
          <p:cNvSpPr txBox="1">
            <a:spLocks noChangeArrowheads="1"/>
          </p:cNvSpPr>
          <p:nvPr/>
        </p:nvSpPr>
        <p:spPr bwMode="auto">
          <a:xfrm>
            <a:off x="0" y="2459038"/>
            <a:ext cx="9144000" cy="923925"/>
          </a:xfrm>
          <a:prstGeom prst="rect">
            <a:avLst/>
          </a:prstGeom>
          <a:noFill/>
          <a:ln w="9525">
            <a:noFill/>
            <a:miter lim="800000"/>
            <a:headEnd/>
            <a:tailEnd/>
          </a:ln>
        </p:spPr>
        <p:txBody>
          <a:bodyPr>
            <a:spAutoFit/>
          </a:bodyPr>
          <a:lstStyle/>
          <a:p>
            <a:r>
              <a:rPr lang="tr-TR" sz="1800" b="1">
                <a:solidFill>
                  <a:srgbClr val="0000FF"/>
                </a:solidFill>
                <a:latin typeface="Calibri" pitchFamily="34" charset="0"/>
              </a:rPr>
              <a:t>Başka bir deyişle, </a:t>
            </a:r>
            <a:r>
              <a:rPr lang="tr-TR" sz="1800" i="1">
                <a:solidFill>
                  <a:srgbClr val="0000FF"/>
                </a:solidFill>
                <a:latin typeface="Calibri" pitchFamily="34" charset="0"/>
              </a:rPr>
              <a:t>M</a:t>
            </a:r>
            <a:r>
              <a:rPr lang="tr-TR" sz="1800" b="1">
                <a:solidFill>
                  <a:srgbClr val="0000FF"/>
                </a:solidFill>
                <a:latin typeface="Calibri" pitchFamily="34" charset="0"/>
              </a:rPr>
              <a:t> ve </a:t>
            </a:r>
            <a:r>
              <a:rPr lang="tr-TR" sz="1800" i="1">
                <a:solidFill>
                  <a:srgbClr val="0000FF"/>
                </a:solidFill>
                <a:latin typeface="Calibri" pitchFamily="34" charset="0"/>
              </a:rPr>
              <a:t>N</a:t>
            </a:r>
            <a:r>
              <a:rPr lang="tr-TR" sz="1800" b="1">
                <a:solidFill>
                  <a:srgbClr val="0000FF"/>
                </a:solidFill>
                <a:latin typeface="Calibri" pitchFamily="34" charset="0"/>
              </a:rPr>
              <a:t> nin </a:t>
            </a:r>
            <a:r>
              <a:rPr lang="tr-TR" sz="1800" i="1">
                <a:solidFill>
                  <a:srgbClr val="0000FF"/>
                </a:solidFill>
                <a:latin typeface="Calibri" pitchFamily="34" charset="0"/>
              </a:rPr>
              <a:t>d</a:t>
            </a:r>
            <a:r>
              <a:rPr lang="tr-TR" sz="1800" b="1" i="1">
                <a:solidFill>
                  <a:srgbClr val="0000FF"/>
                </a:solidFill>
                <a:latin typeface="Calibri" pitchFamily="34" charset="0"/>
              </a:rPr>
              <a:t> </a:t>
            </a:r>
            <a:r>
              <a:rPr lang="tr-TR" sz="1800" b="1">
                <a:solidFill>
                  <a:srgbClr val="0000FF"/>
                </a:solidFill>
                <a:latin typeface="Calibri" pitchFamily="34" charset="0"/>
              </a:rPr>
              <a:t>doğrusuna göre simetrik olmaları için gerek ve yeter koşul, </a:t>
            </a:r>
            <a:r>
              <a:rPr lang="tr-TR" sz="1800" i="1">
                <a:solidFill>
                  <a:srgbClr val="0000FF"/>
                </a:solidFill>
                <a:latin typeface="Calibri" pitchFamily="34" charset="0"/>
              </a:rPr>
              <a:t>d</a:t>
            </a:r>
            <a:r>
              <a:rPr lang="tr-TR" sz="1800" b="1" i="1">
                <a:solidFill>
                  <a:srgbClr val="0000FF"/>
                </a:solidFill>
                <a:latin typeface="Calibri" pitchFamily="34" charset="0"/>
              </a:rPr>
              <a:t> </a:t>
            </a:r>
            <a:r>
              <a:rPr lang="tr-TR" sz="1800" b="1">
                <a:solidFill>
                  <a:srgbClr val="0000FF"/>
                </a:solidFill>
                <a:latin typeface="Calibri" pitchFamily="34" charset="0"/>
              </a:rPr>
              <a:t>doğrusunun </a:t>
            </a:r>
            <a:r>
              <a:rPr lang="tr-TR" sz="1800" i="1">
                <a:solidFill>
                  <a:srgbClr val="0000FF"/>
                </a:solidFill>
                <a:latin typeface="Calibri" pitchFamily="34" charset="0"/>
              </a:rPr>
              <a:t>M</a:t>
            </a:r>
            <a:r>
              <a:rPr lang="tr-TR" sz="1800" b="1">
                <a:solidFill>
                  <a:srgbClr val="0000FF"/>
                </a:solidFill>
                <a:latin typeface="Calibri" pitchFamily="34" charset="0"/>
              </a:rPr>
              <a:t> ve </a:t>
            </a:r>
            <a:r>
              <a:rPr lang="tr-TR" sz="1800" i="1">
                <a:solidFill>
                  <a:srgbClr val="0000FF"/>
                </a:solidFill>
                <a:latin typeface="Calibri" pitchFamily="34" charset="0"/>
              </a:rPr>
              <a:t>N</a:t>
            </a:r>
            <a:r>
              <a:rPr lang="tr-TR" sz="1800" b="1">
                <a:solidFill>
                  <a:srgbClr val="0000FF"/>
                </a:solidFill>
                <a:latin typeface="Calibri" pitchFamily="34" charset="0"/>
              </a:rPr>
              <a:t> yi birleştiren doğru parçasının orta noktasından geçmesi ve o doğru parçasına dik olmasıdır. </a:t>
            </a:r>
          </a:p>
        </p:txBody>
      </p:sp>
      <p:sp>
        <p:nvSpPr>
          <p:cNvPr id="33801" name="Text Box 9"/>
          <p:cNvSpPr txBox="1">
            <a:spLocks noChangeArrowheads="1"/>
          </p:cNvSpPr>
          <p:nvPr/>
        </p:nvSpPr>
        <p:spPr bwMode="auto">
          <a:xfrm>
            <a:off x="0" y="3386138"/>
            <a:ext cx="9144000" cy="646112"/>
          </a:xfrm>
          <a:prstGeom prst="rect">
            <a:avLst/>
          </a:prstGeom>
          <a:noFill/>
          <a:ln w="9525">
            <a:noFill/>
            <a:miter lim="800000"/>
            <a:headEnd/>
            <a:tailEnd/>
          </a:ln>
        </p:spPr>
        <p:txBody>
          <a:bodyPr>
            <a:spAutoFit/>
          </a:bodyPr>
          <a:lstStyle/>
          <a:p>
            <a:r>
              <a:rPr lang="tr-TR" sz="1800" b="1">
                <a:solidFill>
                  <a:srgbClr val="0000FF"/>
                </a:solidFill>
                <a:latin typeface="Calibri" pitchFamily="34" charset="0"/>
              </a:rPr>
              <a:t>Eğer </a:t>
            </a:r>
            <a:r>
              <a:rPr lang="tr-TR" sz="1800" i="1">
                <a:solidFill>
                  <a:srgbClr val="0000FF"/>
                </a:solidFill>
                <a:latin typeface="Calibri" pitchFamily="34" charset="0"/>
              </a:rPr>
              <a:t>M</a:t>
            </a:r>
            <a:r>
              <a:rPr lang="tr-TR" sz="1800" b="1">
                <a:solidFill>
                  <a:srgbClr val="0000FF"/>
                </a:solidFill>
                <a:latin typeface="Calibri" pitchFamily="34" charset="0"/>
              </a:rPr>
              <a:t> ve </a:t>
            </a:r>
            <a:r>
              <a:rPr lang="tr-TR" sz="1800" i="1">
                <a:solidFill>
                  <a:srgbClr val="0000FF"/>
                </a:solidFill>
                <a:latin typeface="Calibri" pitchFamily="34" charset="0"/>
              </a:rPr>
              <a:t>N</a:t>
            </a:r>
            <a:r>
              <a:rPr lang="tr-TR" sz="1800" b="1">
                <a:solidFill>
                  <a:srgbClr val="0000FF"/>
                </a:solidFill>
                <a:latin typeface="Calibri" pitchFamily="34" charset="0"/>
              </a:rPr>
              <a:t> noktaları </a:t>
            </a:r>
            <a:r>
              <a:rPr lang="tr-TR" sz="1800" i="1">
                <a:solidFill>
                  <a:srgbClr val="0000FF"/>
                </a:solidFill>
                <a:latin typeface="Calibri" pitchFamily="34" charset="0"/>
              </a:rPr>
              <a:t>d</a:t>
            </a:r>
            <a:r>
              <a:rPr lang="tr-TR" sz="1800" b="1">
                <a:solidFill>
                  <a:srgbClr val="0000FF"/>
                </a:solidFill>
                <a:latin typeface="Calibri" pitchFamily="34" charset="0"/>
              </a:rPr>
              <a:t> doğrusuna göre simetrik noktalar ise, bu noktalardan her birine diğerinin </a:t>
            </a:r>
            <a:r>
              <a:rPr lang="tr-TR" sz="1800" i="1">
                <a:solidFill>
                  <a:srgbClr val="0000FF"/>
                </a:solidFill>
                <a:latin typeface="Calibri" pitchFamily="34" charset="0"/>
              </a:rPr>
              <a:t>d</a:t>
            </a:r>
            <a:r>
              <a:rPr lang="tr-TR" sz="1800" b="1">
                <a:solidFill>
                  <a:srgbClr val="0000FF"/>
                </a:solidFill>
                <a:latin typeface="Calibri" pitchFamily="34" charset="0"/>
              </a:rPr>
              <a:t> doğrusuna göre </a:t>
            </a:r>
            <a:r>
              <a:rPr lang="tr-TR" sz="1800" b="1">
                <a:solidFill>
                  <a:srgbClr val="FF0000"/>
                </a:solidFill>
                <a:latin typeface="Calibri" pitchFamily="34" charset="0"/>
              </a:rPr>
              <a:t>simetrik eş</a:t>
            </a:r>
            <a:r>
              <a:rPr lang="tr-TR" sz="1800" b="1">
                <a:solidFill>
                  <a:srgbClr val="0000FF"/>
                </a:solidFill>
                <a:latin typeface="Calibri" pitchFamily="34" charset="0"/>
              </a:rPr>
              <a:t>i</a:t>
            </a:r>
            <a:r>
              <a:rPr lang="tr-TR" sz="1800" b="1">
                <a:latin typeface="Calibri" pitchFamily="34" charset="0"/>
              </a:rPr>
              <a:t> </a:t>
            </a:r>
            <a:r>
              <a:rPr lang="tr-TR" sz="1800" b="1">
                <a:solidFill>
                  <a:srgbClr val="0000FF"/>
                </a:solidFill>
                <a:latin typeface="Calibri" pitchFamily="34" charset="0"/>
              </a:rPr>
              <a:t>ya da </a:t>
            </a:r>
            <a:r>
              <a:rPr lang="tr-TR" sz="1800" b="1">
                <a:solidFill>
                  <a:srgbClr val="FF0000"/>
                </a:solidFill>
                <a:latin typeface="Calibri" pitchFamily="34" charset="0"/>
              </a:rPr>
              <a:t>yansıma</a:t>
            </a:r>
            <a:r>
              <a:rPr lang="tr-TR" sz="1800" b="1">
                <a:solidFill>
                  <a:srgbClr val="0000FF"/>
                </a:solidFill>
                <a:latin typeface="Calibri" pitchFamily="34" charset="0"/>
              </a:rPr>
              <a:t>sı denir. </a:t>
            </a:r>
          </a:p>
        </p:txBody>
      </p:sp>
      <p:sp>
        <p:nvSpPr>
          <p:cNvPr id="33802" name="Text Box 10"/>
          <p:cNvSpPr txBox="1">
            <a:spLocks noChangeArrowheads="1"/>
          </p:cNvSpPr>
          <p:nvPr/>
        </p:nvSpPr>
        <p:spPr bwMode="auto">
          <a:xfrm>
            <a:off x="0" y="3929063"/>
            <a:ext cx="4572000" cy="1200150"/>
          </a:xfrm>
          <a:prstGeom prst="rect">
            <a:avLst/>
          </a:prstGeom>
          <a:noFill/>
          <a:ln w="9525">
            <a:noFill/>
            <a:miter lim="800000"/>
            <a:headEnd/>
            <a:tailEnd/>
          </a:ln>
        </p:spPr>
        <p:txBody>
          <a:bodyPr>
            <a:spAutoFit/>
          </a:bodyPr>
          <a:lstStyle/>
          <a:p>
            <a:r>
              <a:rPr lang="tr-TR" sz="1800" b="1">
                <a:solidFill>
                  <a:srgbClr val="0000FF"/>
                </a:solidFill>
                <a:latin typeface="Calibri" pitchFamily="34" charset="0"/>
              </a:rPr>
              <a:t>Kartezyen düzlemde koordinat eksenleri </a:t>
            </a:r>
          </a:p>
          <a:p>
            <a:r>
              <a:rPr lang="tr-TR" sz="1800" b="1">
                <a:solidFill>
                  <a:srgbClr val="0000FF"/>
                </a:solidFill>
                <a:latin typeface="Calibri" pitchFamily="34" charset="0"/>
              </a:rPr>
              <a:t>ve bazı doğrulara göre simetri, noktaların </a:t>
            </a:r>
          </a:p>
          <a:p>
            <a:r>
              <a:rPr lang="tr-TR" sz="1800" b="1">
                <a:solidFill>
                  <a:srgbClr val="0000FF"/>
                </a:solidFill>
                <a:latin typeface="Calibri" pitchFamily="34" charset="0"/>
              </a:rPr>
              <a:t>koordinatları cinsinden ifade edilebilir. </a:t>
            </a:r>
          </a:p>
          <a:p>
            <a:r>
              <a:rPr lang="tr-TR" sz="1800" b="1">
                <a:solidFill>
                  <a:srgbClr val="0000FF"/>
                </a:solidFill>
                <a:latin typeface="Calibri" pitchFamily="34" charset="0"/>
              </a:rPr>
              <a:t>Örneğin, Kartezyen düzlemde </a:t>
            </a:r>
          </a:p>
        </p:txBody>
      </p:sp>
      <p:sp>
        <p:nvSpPr>
          <p:cNvPr id="33805" name="Text Box 13"/>
          <p:cNvSpPr txBox="1">
            <a:spLocks noChangeArrowheads="1"/>
          </p:cNvSpPr>
          <p:nvPr/>
        </p:nvSpPr>
        <p:spPr bwMode="auto">
          <a:xfrm>
            <a:off x="82550" y="5345113"/>
            <a:ext cx="5786438" cy="369887"/>
          </a:xfrm>
          <a:prstGeom prst="rect">
            <a:avLst/>
          </a:prstGeom>
          <a:noFill/>
          <a:ln w="9525">
            <a:noFill/>
            <a:miter lim="800000"/>
            <a:headEnd/>
            <a:tailEnd/>
          </a:ln>
        </p:spPr>
        <p:txBody>
          <a:bodyPr>
            <a:spAutoFit/>
          </a:bodyPr>
          <a:lstStyle/>
          <a:p>
            <a:pPr>
              <a:buFont typeface="Arial" charset="0"/>
              <a:buChar char="•"/>
            </a:pPr>
            <a:r>
              <a:rPr lang="tr-TR" sz="1800" b="1">
                <a:solidFill>
                  <a:srgbClr val="0000FF"/>
                </a:solidFill>
                <a:latin typeface="Calibri" pitchFamily="34" charset="0"/>
              </a:rPr>
              <a:t>  </a:t>
            </a:r>
            <a:r>
              <a:rPr lang="tr-TR" sz="1800">
                <a:solidFill>
                  <a:srgbClr val="0000FF"/>
                </a:solidFill>
                <a:latin typeface="Calibri" pitchFamily="34" charset="0"/>
              </a:rPr>
              <a:t>(</a:t>
            </a:r>
            <a:r>
              <a:rPr lang="tr-TR" sz="1800" i="1">
                <a:solidFill>
                  <a:srgbClr val="0000FF"/>
                </a:solidFill>
                <a:latin typeface="Calibri" pitchFamily="34" charset="0"/>
              </a:rPr>
              <a:t>x</a:t>
            </a:r>
            <a:r>
              <a:rPr lang="tr-TR" sz="1800">
                <a:solidFill>
                  <a:srgbClr val="0000FF"/>
                </a:solidFill>
                <a:latin typeface="Calibri" pitchFamily="34" charset="0"/>
              </a:rPr>
              <a:t>,</a:t>
            </a:r>
            <a:r>
              <a:rPr lang="tr-TR" sz="1800" i="1">
                <a:solidFill>
                  <a:srgbClr val="0000FF"/>
                </a:solidFill>
                <a:latin typeface="Calibri" pitchFamily="34" charset="0"/>
              </a:rPr>
              <a:t>y</a:t>
            </a:r>
            <a:r>
              <a:rPr lang="tr-TR" sz="1800">
                <a:solidFill>
                  <a:srgbClr val="0000FF"/>
                </a:solidFill>
                <a:latin typeface="Calibri" pitchFamily="34" charset="0"/>
              </a:rPr>
              <a:t>) </a:t>
            </a:r>
            <a:r>
              <a:rPr lang="tr-TR" sz="1800" b="1">
                <a:solidFill>
                  <a:srgbClr val="0000FF"/>
                </a:solidFill>
                <a:latin typeface="Calibri" pitchFamily="34" charset="0"/>
              </a:rPr>
              <a:t>ve </a:t>
            </a:r>
            <a:r>
              <a:rPr lang="tr-TR" sz="1800">
                <a:solidFill>
                  <a:srgbClr val="0000FF"/>
                </a:solidFill>
                <a:latin typeface="Calibri" pitchFamily="34" charset="0"/>
              </a:rPr>
              <a:t>(</a:t>
            </a:r>
            <a:r>
              <a:rPr lang="tr-TR" sz="1800" i="1">
                <a:solidFill>
                  <a:srgbClr val="0000FF"/>
                </a:solidFill>
                <a:latin typeface="Calibri" pitchFamily="34" charset="0"/>
              </a:rPr>
              <a:t>x</a:t>
            </a:r>
            <a:r>
              <a:rPr lang="tr-TR" sz="1800">
                <a:solidFill>
                  <a:srgbClr val="0000FF"/>
                </a:solidFill>
                <a:latin typeface="Calibri" pitchFamily="34" charset="0"/>
              </a:rPr>
              <a:t>,</a:t>
            </a:r>
            <a:r>
              <a:rPr lang="tr-TR" sz="1800" i="1">
                <a:solidFill>
                  <a:srgbClr val="0000FF"/>
                </a:solidFill>
                <a:latin typeface="Calibri" pitchFamily="34" charset="0"/>
              </a:rPr>
              <a:t>–y</a:t>
            </a:r>
            <a:r>
              <a:rPr lang="tr-TR" sz="1800">
                <a:solidFill>
                  <a:srgbClr val="0000FF"/>
                </a:solidFill>
                <a:latin typeface="Calibri" pitchFamily="34" charset="0"/>
              </a:rPr>
              <a:t>) </a:t>
            </a:r>
            <a:r>
              <a:rPr lang="tr-TR" sz="1800" b="1">
                <a:solidFill>
                  <a:srgbClr val="0000FF"/>
                </a:solidFill>
                <a:latin typeface="Calibri" pitchFamily="34" charset="0"/>
              </a:rPr>
              <a:t>noktaları  </a:t>
            </a:r>
            <a:r>
              <a:rPr lang="tr-TR" sz="1800" i="1">
                <a:solidFill>
                  <a:srgbClr val="0000FF"/>
                </a:solidFill>
                <a:latin typeface="Calibri" pitchFamily="34" charset="0"/>
              </a:rPr>
              <a:t>x</a:t>
            </a:r>
            <a:r>
              <a:rPr lang="tr-TR" sz="1800" b="1" i="1">
                <a:solidFill>
                  <a:srgbClr val="0000FF"/>
                </a:solidFill>
                <a:latin typeface="Calibri" pitchFamily="34" charset="0"/>
              </a:rPr>
              <a:t>–</a:t>
            </a:r>
            <a:r>
              <a:rPr lang="tr-TR" sz="1800" b="1">
                <a:solidFill>
                  <a:srgbClr val="0000FF"/>
                </a:solidFill>
                <a:latin typeface="Calibri" pitchFamily="34" charset="0"/>
              </a:rPr>
              <a:t>eksenine göre simetriktir.</a:t>
            </a:r>
          </a:p>
        </p:txBody>
      </p:sp>
      <p:grpSp>
        <p:nvGrpSpPr>
          <p:cNvPr id="2" name="36 Grup"/>
          <p:cNvGrpSpPr>
            <a:grpSpLocks/>
          </p:cNvGrpSpPr>
          <p:nvPr/>
        </p:nvGrpSpPr>
        <p:grpSpPr bwMode="auto">
          <a:xfrm>
            <a:off x="3590925" y="1130300"/>
            <a:ext cx="295275" cy="238125"/>
            <a:chOff x="3614725" y="1142984"/>
            <a:chExt cx="295275" cy="238125"/>
          </a:xfrm>
        </p:grpSpPr>
        <p:sp>
          <p:nvSpPr>
            <p:cNvPr id="31793" name="Oval 26"/>
            <p:cNvSpPr>
              <a:spLocks noChangeArrowheads="1"/>
            </p:cNvSpPr>
            <p:nvPr/>
          </p:nvSpPr>
          <p:spPr bwMode="auto">
            <a:xfrm>
              <a:off x="3652825" y="1328404"/>
              <a:ext cx="36195" cy="36195"/>
            </a:xfrm>
            <a:prstGeom prst="ellipse">
              <a:avLst/>
            </a:prstGeom>
            <a:solidFill>
              <a:srgbClr val="000000"/>
            </a:solidFill>
            <a:ln w="9525">
              <a:solidFill>
                <a:srgbClr val="0A0A0A"/>
              </a:solidFill>
              <a:round/>
              <a:headEnd/>
              <a:tailEnd/>
            </a:ln>
          </p:spPr>
          <p:txBody>
            <a:bodyPr anchor="ctr"/>
            <a:lstStyle/>
            <a:p>
              <a:endParaRPr lang="tr-TR" sz="1600">
                <a:latin typeface="Calibri" pitchFamily="34" charset="0"/>
              </a:endParaRPr>
            </a:p>
          </p:txBody>
        </p:sp>
        <p:sp>
          <p:nvSpPr>
            <p:cNvPr id="31794" name="Text Box 30"/>
            <p:cNvSpPr txBox="1">
              <a:spLocks noChangeArrowheads="1"/>
            </p:cNvSpPr>
            <p:nvPr/>
          </p:nvSpPr>
          <p:spPr bwMode="auto">
            <a:xfrm>
              <a:off x="3614725" y="1142984"/>
              <a:ext cx="295275" cy="238125"/>
            </a:xfrm>
            <a:prstGeom prst="rect">
              <a:avLst/>
            </a:prstGeom>
            <a:noFill/>
            <a:ln w="9525">
              <a:noFill/>
              <a:miter lim="800000"/>
              <a:headEnd/>
              <a:tailEnd/>
            </a:ln>
          </p:spPr>
          <p:txBody>
            <a:bodyPr anchor="ctr"/>
            <a:lstStyle/>
            <a:p>
              <a:pPr>
                <a:spcAft>
                  <a:spcPts val="1000"/>
                </a:spcAft>
              </a:pPr>
              <a:r>
                <a:rPr lang="tr-TR" sz="1600" i="1">
                  <a:latin typeface="Calibri" pitchFamily="34" charset="0"/>
                </a:rPr>
                <a:t>M</a:t>
              </a:r>
              <a:endParaRPr lang="tr-TR" sz="1600">
                <a:latin typeface="Calibri" pitchFamily="34" charset="0"/>
              </a:endParaRPr>
            </a:p>
          </p:txBody>
        </p:sp>
      </p:grpSp>
      <p:grpSp>
        <p:nvGrpSpPr>
          <p:cNvPr id="3" name="77 Grup"/>
          <p:cNvGrpSpPr>
            <a:grpSpLocks/>
          </p:cNvGrpSpPr>
          <p:nvPr/>
        </p:nvGrpSpPr>
        <p:grpSpPr bwMode="auto">
          <a:xfrm>
            <a:off x="3830638" y="1716088"/>
            <a:ext cx="400050" cy="474662"/>
            <a:chOff x="3830625" y="1715754"/>
            <a:chExt cx="400050" cy="474980"/>
          </a:xfrm>
        </p:grpSpPr>
        <p:sp>
          <p:nvSpPr>
            <p:cNvPr id="31789" name="Oval 27"/>
            <p:cNvSpPr>
              <a:spLocks noChangeArrowheads="1"/>
            </p:cNvSpPr>
            <p:nvPr/>
          </p:nvSpPr>
          <p:spPr bwMode="auto">
            <a:xfrm>
              <a:off x="3967150" y="2052304"/>
              <a:ext cx="36195" cy="36195"/>
            </a:xfrm>
            <a:prstGeom prst="ellipse">
              <a:avLst/>
            </a:prstGeom>
            <a:solidFill>
              <a:srgbClr val="000000"/>
            </a:solidFill>
            <a:ln w="9525">
              <a:solidFill>
                <a:srgbClr val="0A0A0A"/>
              </a:solidFill>
              <a:round/>
              <a:headEnd/>
              <a:tailEnd/>
            </a:ln>
          </p:spPr>
          <p:txBody>
            <a:bodyPr anchor="ctr"/>
            <a:lstStyle/>
            <a:p>
              <a:endParaRPr lang="tr-TR" sz="1600">
                <a:latin typeface="Calibri" pitchFamily="34" charset="0"/>
              </a:endParaRPr>
            </a:p>
          </p:txBody>
        </p:sp>
        <p:grpSp>
          <p:nvGrpSpPr>
            <p:cNvPr id="31790" name="42 Grup"/>
            <p:cNvGrpSpPr>
              <a:grpSpLocks/>
            </p:cNvGrpSpPr>
            <p:nvPr/>
          </p:nvGrpSpPr>
          <p:grpSpPr bwMode="auto">
            <a:xfrm>
              <a:off x="3830625" y="1715754"/>
              <a:ext cx="400050" cy="474980"/>
              <a:chOff x="3830625" y="1715754"/>
              <a:chExt cx="400050" cy="474980"/>
            </a:xfrm>
          </p:grpSpPr>
          <p:cxnSp>
            <p:nvCxnSpPr>
              <p:cNvPr id="31791" name="AutoShape 29"/>
              <p:cNvCxnSpPr>
                <a:cxnSpLocks noChangeShapeType="1"/>
              </p:cNvCxnSpPr>
              <p:nvPr/>
            </p:nvCxnSpPr>
            <p:spPr bwMode="auto">
              <a:xfrm>
                <a:off x="3830625" y="1715754"/>
                <a:ext cx="146050" cy="341630"/>
              </a:xfrm>
              <a:prstGeom prst="straightConnector1">
                <a:avLst/>
              </a:prstGeom>
              <a:noFill/>
              <a:ln w="9525">
                <a:solidFill>
                  <a:srgbClr val="C0C0C0"/>
                </a:solidFill>
                <a:prstDash val="dash"/>
                <a:round/>
                <a:headEnd/>
                <a:tailEnd/>
              </a:ln>
            </p:spPr>
          </p:cxnSp>
          <p:sp>
            <p:nvSpPr>
              <p:cNvPr id="31792" name="Text Box 31"/>
              <p:cNvSpPr txBox="1">
                <a:spLocks noChangeArrowheads="1"/>
              </p:cNvSpPr>
              <p:nvPr/>
            </p:nvSpPr>
            <p:spPr bwMode="auto">
              <a:xfrm>
                <a:off x="3935400" y="1952609"/>
                <a:ext cx="295275" cy="238125"/>
              </a:xfrm>
              <a:prstGeom prst="rect">
                <a:avLst/>
              </a:prstGeom>
              <a:noFill/>
              <a:ln w="9525">
                <a:noFill/>
                <a:miter lim="800000"/>
                <a:headEnd/>
                <a:tailEnd/>
              </a:ln>
            </p:spPr>
            <p:txBody>
              <a:bodyPr anchor="ctr"/>
              <a:lstStyle/>
              <a:p>
                <a:pPr>
                  <a:spcAft>
                    <a:spcPts val="1000"/>
                  </a:spcAft>
                </a:pPr>
                <a:r>
                  <a:rPr lang="tr-TR" sz="1600" i="1">
                    <a:latin typeface="Calibri" pitchFamily="34" charset="0"/>
                  </a:rPr>
                  <a:t>N</a:t>
                </a:r>
                <a:endParaRPr lang="tr-TR" sz="1600">
                  <a:latin typeface="Calibri" pitchFamily="34" charset="0"/>
                </a:endParaRPr>
              </a:p>
            </p:txBody>
          </p:sp>
        </p:grpSp>
      </p:grpSp>
      <p:sp>
        <p:nvSpPr>
          <p:cNvPr id="31787" name="Text Box 32"/>
          <p:cNvSpPr txBox="1">
            <a:spLocks noChangeArrowheads="1"/>
          </p:cNvSpPr>
          <p:nvPr/>
        </p:nvSpPr>
        <p:spPr bwMode="auto">
          <a:xfrm>
            <a:off x="3540125" y="1547813"/>
            <a:ext cx="295275" cy="238125"/>
          </a:xfrm>
          <a:prstGeom prst="rect">
            <a:avLst/>
          </a:prstGeom>
          <a:noFill/>
          <a:ln w="9525">
            <a:noFill/>
            <a:miter lim="800000"/>
            <a:headEnd/>
            <a:tailEnd/>
          </a:ln>
        </p:spPr>
        <p:txBody>
          <a:bodyPr anchor="ctr"/>
          <a:lstStyle/>
          <a:p>
            <a:pPr>
              <a:spcAft>
                <a:spcPts val="1000"/>
              </a:spcAft>
            </a:pPr>
            <a:r>
              <a:rPr lang="tr-TR" sz="1600" i="1">
                <a:latin typeface="Calibri" pitchFamily="34" charset="0"/>
              </a:rPr>
              <a:t>O</a:t>
            </a:r>
            <a:endParaRPr lang="tr-TR" sz="1600">
              <a:latin typeface="Calibri" pitchFamily="34" charset="0"/>
            </a:endParaRPr>
          </a:p>
        </p:txBody>
      </p:sp>
      <p:grpSp>
        <p:nvGrpSpPr>
          <p:cNvPr id="5" name="55 Grup"/>
          <p:cNvGrpSpPr>
            <a:grpSpLocks/>
          </p:cNvGrpSpPr>
          <p:nvPr/>
        </p:nvGrpSpPr>
        <p:grpSpPr bwMode="auto">
          <a:xfrm>
            <a:off x="2786063" y="1198563"/>
            <a:ext cx="2047875" cy="906462"/>
            <a:chOff x="2786063" y="1198563"/>
            <a:chExt cx="2047875" cy="906462"/>
          </a:xfrm>
        </p:grpSpPr>
        <p:cxnSp>
          <p:nvCxnSpPr>
            <p:cNvPr id="4" name="AutoShape 25"/>
            <p:cNvCxnSpPr>
              <a:cxnSpLocks noChangeShapeType="1"/>
            </p:cNvCxnSpPr>
            <p:nvPr/>
          </p:nvCxnSpPr>
          <p:spPr bwMode="auto">
            <a:xfrm flipV="1">
              <a:off x="2786063" y="1409457"/>
              <a:ext cx="1876425" cy="695568"/>
            </a:xfrm>
            <a:prstGeom prst="straightConnector1">
              <a:avLst/>
            </a:prstGeom>
            <a:noFill/>
            <a:ln w="9525">
              <a:solidFill>
                <a:srgbClr val="0A0A0A"/>
              </a:solidFill>
              <a:round/>
              <a:headEnd/>
              <a:tailEnd/>
            </a:ln>
          </p:spPr>
        </p:cxnSp>
        <p:sp>
          <p:nvSpPr>
            <p:cNvPr id="31788" name="Text Box 33"/>
            <p:cNvSpPr txBox="1">
              <a:spLocks noChangeArrowheads="1"/>
            </p:cNvSpPr>
            <p:nvPr/>
          </p:nvSpPr>
          <p:spPr bwMode="auto">
            <a:xfrm>
              <a:off x="4538663" y="1198563"/>
              <a:ext cx="295275" cy="238208"/>
            </a:xfrm>
            <a:prstGeom prst="rect">
              <a:avLst/>
            </a:prstGeom>
            <a:noFill/>
            <a:ln w="9525">
              <a:noFill/>
              <a:miter lim="800000"/>
              <a:headEnd/>
              <a:tailEnd/>
            </a:ln>
          </p:spPr>
          <p:txBody>
            <a:bodyPr anchor="ctr"/>
            <a:lstStyle/>
            <a:p>
              <a:pPr>
                <a:spcAft>
                  <a:spcPts val="1000"/>
                </a:spcAft>
              </a:pPr>
              <a:r>
                <a:rPr lang="tr-TR" sz="1600" i="1">
                  <a:latin typeface="Calibri" pitchFamily="34" charset="0"/>
                </a:rPr>
                <a:t>d</a:t>
              </a:r>
              <a:endParaRPr lang="tr-TR" sz="1600">
                <a:latin typeface="Calibri" pitchFamily="34" charset="0"/>
              </a:endParaRPr>
            </a:p>
          </p:txBody>
        </p:sp>
      </p:grpSp>
      <p:grpSp>
        <p:nvGrpSpPr>
          <p:cNvPr id="6" name="40 Grup"/>
          <p:cNvGrpSpPr>
            <a:grpSpLocks/>
          </p:cNvGrpSpPr>
          <p:nvPr/>
        </p:nvGrpSpPr>
        <p:grpSpPr bwMode="auto">
          <a:xfrm>
            <a:off x="3665538" y="1385888"/>
            <a:ext cx="223837" cy="341312"/>
            <a:chOff x="3678225" y="1372854"/>
            <a:chExt cx="223520" cy="341630"/>
          </a:xfrm>
        </p:grpSpPr>
        <p:cxnSp>
          <p:nvCxnSpPr>
            <p:cNvPr id="31785" name="AutoShape 28"/>
            <p:cNvCxnSpPr>
              <a:cxnSpLocks noChangeShapeType="1"/>
            </p:cNvCxnSpPr>
            <p:nvPr/>
          </p:nvCxnSpPr>
          <p:spPr bwMode="auto">
            <a:xfrm>
              <a:off x="3678225" y="1372854"/>
              <a:ext cx="146050" cy="341630"/>
            </a:xfrm>
            <a:prstGeom prst="straightConnector1">
              <a:avLst/>
            </a:prstGeom>
            <a:noFill/>
            <a:ln w="9525">
              <a:solidFill>
                <a:srgbClr val="C0C0C0"/>
              </a:solidFill>
              <a:prstDash val="dash"/>
              <a:round/>
              <a:headEnd/>
              <a:tailEnd/>
            </a:ln>
          </p:spPr>
        </p:cxnSp>
        <p:sp>
          <p:nvSpPr>
            <p:cNvPr id="31786" name="Rectangle 34"/>
            <p:cNvSpPr>
              <a:spLocks noChangeArrowheads="1"/>
            </p:cNvSpPr>
            <p:nvPr/>
          </p:nvSpPr>
          <p:spPr bwMode="auto">
            <a:xfrm rot="-1380000">
              <a:off x="3811575" y="1609709"/>
              <a:ext cx="90170" cy="90170"/>
            </a:xfrm>
            <a:prstGeom prst="rect">
              <a:avLst/>
            </a:prstGeom>
            <a:noFill/>
            <a:ln w="9525">
              <a:solidFill>
                <a:srgbClr val="0A0A0A"/>
              </a:solidFill>
              <a:miter lim="800000"/>
              <a:headEnd/>
              <a:tailEnd/>
            </a:ln>
          </p:spPr>
          <p:txBody>
            <a:bodyPr anchor="ctr"/>
            <a:lstStyle/>
            <a:p>
              <a:endParaRPr lang="tr-TR" sz="1600">
                <a:latin typeface="Calibri" pitchFamily="34" charset="0"/>
              </a:endParaRPr>
            </a:p>
          </p:txBody>
        </p:sp>
      </p:grpSp>
      <p:sp>
        <p:nvSpPr>
          <p:cNvPr id="16419" name="Text Box 35"/>
          <p:cNvSpPr txBox="1">
            <a:spLocks noChangeArrowheads="1"/>
          </p:cNvSpPr>
          <p:nvPr/>
        </p:nvSpPr>
        <p:spPr bwMode="auto">
          <a:xfrm>
            <a:off x="4595813" y="1700213"/>
            <a:ext cx="1262071" cy="300037"/>
          </a:xfrm>
          <a:prstGeom prst="rect">
            <a:avLst/>
          </a:prstGeom>
          <a:noFill/>
          <a:ln w="9525">
            <a:noFill/>
            <a:miter lim="800000"/>
            <a:headEnd/>
            <a:tailEnd/>
          </a:ln>
        </p:spPr>
        <p:txBody>
          <a:bodyPr anchor="ctr"/>
          <a:lstStyle/>
          <a:p>
            <a:pPr>
              <a:spcAft>
                <a:spcPts val="1000"/>
              </a:spcAft>
            </a:pPr>
            <a:r>
              <a:rPr lang="tr-TR" sz="1600" dirty="0">
                <a:latin typeface="Calibri" pitchFamily="34" charset="0"/>
              </a:rPr>
              <a:t>|</a:t>
            </a:r>
            <a:r>
              <a:rPr lang="tr-TR" sz="1600" i="1" dirty="0">
                <a:latin typeface="Calibri" pitchFamily="34" charset="0"/>
              </a:rPr>
              <a:t>OM</a:t>
            </a:r>
            <a:r>
              <a:rPr lang="tr-TR" sz="1600" dirty="0">
                <a:latin typeface="Calibri" pitchFamily="34" charset="0"/>
              </a:rPr>
              <a:t>|</a:t>
            </a:r>
            <a:r>
              <a:rPr lang="tr-TR" sz="1600" i="1" dirty="0">
                <a:latin typeface="Calibri" pitchFamily="34" charset="0"/>
              </a:rPr>
              <a:t>=</a:t>
            </a:r>
            <a:r>
              <a:rPr lang="tr-TR" sz="1600" dirty="0">
                <a:latin typeface="Calibri" pitchFamily="34" charset="0"/>
              </a:rPr>
              <a:t>|</a:t>
            </a:r>
            <a:r>
              <a:rPr lang="tr-TR" sz="1600" i="1" dirty="0">
                <a:latin typeface="Calibri" pitchFamily="34" charset="0"/>
              </a:rPr>
              <a:t>ON</a:t>
            </a:r>
            <a:r>
              <a:rPr lang="tr-TR" sz="1600" dirty="0">
                <a:latin typeface="Calibri" pitchFamily="34" charset="0"/>
              </a:rPr>
              <a:t>|</a:t>
            </a:r>
          </a:p>
        </p:txBody>
      </p:sp>
      <p:grpSp>
        <p:nvGrpSpPr>
          <p:cNvPr id="7" name="66 Grup"/>
          <p:cNvGrpSpPr>
            <a:grpSpLocks/>
          </p:cNvGrpSpPr>
          <p:nvPr/>
        </p:nvGrpSpPr>
        <p:grpSpPr bwMode="auto">
          <a:xfrm>
            <a:off x="5572125" y="3786188"/>
            <a:ext cx="2990850" cy="2335212"/>
            <a:chOff x="5572132" y="3786190"/>
            <a:chExt cx="2990850" cy="2335212"/>
          </a:xfrm>
        </p:grpSpPr>
        <p:cxnSp>
          <p:nvCxnSpPr>
            <p:cNvPr id="31781" name="AutoShape 37"/>
            <p:cNvCxnSpPr>
              <a:cxnSpLocks noChangeShapeType="1"/>
            </p:cNvCxnSpPr>
            <p:nvPr/>
          </p:nvCxnSpPr>
          <p:spPr bwMode="auto">
            <a:xfrm flipV="1">
              <a:off x="5572132" y="5224269"/>
              <a:ext cx="2762250" cy="9524"/>
            </a:xfrm>
            <a:prstGeom prst="straightConnector1">
              <a:avLst/>
            </a:prstGeom>
            <a:noFill/>
            <a:ln w="9525">
              <a:solidFill>
                <a:srgbClr val="0A0A0A"/>
              </a:solidFill>
              <a:round/>
              <a:headEnd/>
              <a:tailEnd type="triangle" w="med" len="med"/>
            </a:ln>
          </p:spPr>
        </p:cxnSp>
        <p:cxnSp>
          <p:nvCxnSpPr>
            <p:cNvPr id="31782" name="AutoShape 38"/>
            <p:cNvCxnSpPr>
              <a:cxnSpLocks noChangeShapeType="1"/>
            </p:cNvCxnSpPr>
            <p:nvPr/>
          </p:nvCxnSpPr>
          <p:spPr bwMode="auto">
            <a:xfrm flipH="1" flipV="1">
              <a:off x="6753232" y="3949998"/>
              <a:ext cx="47625" cy="2171404"/>
            </a:xfrm>
            <a:prstGeom prst="straightConnector1">
              <a:avLst/>
            </a:prstGeom>
            <a:noFill/>
            <a:ln w="9525">
              <a:solidFill>
                <a:srgbClr val="0A0A0A"/>
              </a:solidFill>
              <a:round/>
              <a:headEnd/>
              <a:tailEnd type="triangle" w="med" len="med"/>
            </a:ln>
          </p:spPr>
        </p:cxnSp>
        <p:sp>
          <p:nvSpPr>
            <p:cNvPr id="31783" name="Text Box 50"/>
            <p:cNvSpPr txBox="1">
              <a:spLocks noChangeArrowheads="1"/>
            </p:cNvSpPr>
            <p:nvPr/>
          </p:nvSpPr>
          <p:spPr bwMode="auto">
            <a:xfrm>
              <a:off x="6725927" y="3786190"/>
              <a:ext cx="295275" cy="238093"/>
            </a:xfrm>
            <a:prstGeom prst="rect">
              <a:avLst/>
            </a:prstGeom>
            <a:noFill/>
            <a:ln w="9525">
              <a:noFill/>
              <a:miter lim="800000"/>
              <a:headEnd/>
              <a:tailEnd/>
            </a:ln>
          </p:spPr>
          <p:txBody>
            <a:bodyPr anchor="ctr"/>
            <a:lstStyle/>
            <a:p>
              <a:pPr>
                <a:spcAft>
                  <a:spcPts val="1000"/>
                </a:spcAft>
              </a:pPr>
              <a:r>
                <a:rPr lang="tr-TR" sz="1600" i="1">
                  <a:latin typeface="Calibri" pitchFamily="34" charset="0"/>
                </a:rPr>
                <a:t>y</a:t>
              </a:r>
              <a:endParaRPr lang="tr-TR" sz="1600">
                <a:latin typeface="Calibri" pitchFamily="34" charset="0"/>
              </a:endParaRPr>
            </a:p>
          </p:txBody>
        </p:sp>
        <p:sp>
          <p:nvSpPr>
            <p:cNvPr id="31784" name="Text Box 51"/>
            <p:cNvSpPr txBox="1">
              <a:spLocks noChangeArrowheads="1"/>
            </p:cNvSpPr>
            <p:nvPr/>
          </p:nvSpPr>
          <p:spPr bwMode="auto">
            <a:xfrm>
              <a:off x="8267707" y="5148080"/>
              <a:ext cx="295275" cy="238093"/>
            </a:xfrm>
            <a:prstGeom prst="rect">
              <a:avLst/>
            </a:prstGeom>
            <a:noFill/>
            <a:ln w="9525">
              <a:noFill/>
              <a:miter lim="800000"/>
              <a:headEnd/>
              <a:tailEnd/>
            </a:ln>
          </p:spPr>
          <p:txBody>
            <a:bodyPr anchor="ctr"/>
            <a:lstStyle/>
            <a:p>
              <a:pPr>
                <a:spcAft>
                  <a:spcPts val="1000"/>
                </a:spcAft>
              </a:pPr>
              <a:r>
                <a:rPr lang="tr-TR" sz="1600" i="1">
                  <a:latin typeface="Calibri" pitchFamily="34" charset="0"/>
                </a:rPr>
                <a:t>x</a:t>
              </a:r>
              <a:endParaRPr lang="tr-TR" sz="1600">
                <a:latin typeface="Calibri" pitchFamily="34" charset="0"/>
              </a:endParaRPr>
            </a:p>
          </p:txBody>
        </p:sp>
      </p:grpSp>
      <p:grpSp>
        <p:nvGrpSpPr>
          <p:cNvPr id="8" name="76 Grup"/>
          <p:cNvGrpSpPr>
            <a:grpSpLocks/>
          </p:cNvGrpSpPr>
          <p:nvPr/>
        </p:nvGrpSpPr>
        <p:grpSpPr bwMode="auto">
          <a:xfrm>
            <a:off x="6048375" y="4210050"/>
            <a:ext cx="2085975" cy="1738313"/>
            <a:chOff x="6048382" y="4209677"/>
            <a:chExt cx="2085975" cy="1738393"/>
          </a:xfrm>
        </p:grpSpPr>
        <p:cxnSp>
          <p:nvCxnSpPr>
            <p:cNvPr id="31779" name="AutoShape 39"/>
            <p:cNvCxnSpPr>
              <a:cxnSpLocks noChangeShapeType="1"/>
            </p:cNvCxnSpPr>
            <p:nvPr/>
          </p:nvCxnSpPr>
          <p:spPr bwMode="auto">
            <a:xfrm flipV="1">
              <a:off x="6048382" y="4348088"/>
              <a:ext cx="1606550" cy="1599982"/>
            </a:xfrm>
            <a:prstGeom prst="straightConnector1">
              <a:avLst/>
            </a:prstGeom>
            <a:noFill/>
            <a:ln w="12700">
              <a:solidFill>
                <a:srgbClr val="92CDDC"/>
              </a:solidFill>
              <a:round/>
              <a:headEnd/>
              <a:tailEnd/>
            </a:ln>
          </p:spPr>
        </p:cxnSp>
        <p:sp>
          <p:nvSpPr>
            <p:cNvPr id="31780" name="Text Box 52"/>
            <p:cNvSpPr txBox="1">
              <a:spLocks noChangeArrowheads="1"/>
            </p:cNvSpPr>
            <p:nvPr/>
          </p:nvSpPr>
          <p:spPr bwMode="auto">
            <a:xfrm>
              <a:off x="7600957" y="4209677"/>
              <a:ext cx="533400" cy="238093"/>
            </a:xfrm>
            <a:prstGeom prst="rect">
              <a:avLst/>
            </a:prstGeom>
            <a:noFill/>
            <a:ln w="9525">
              <a:noFill/>
              <a:miter lim="800000"/>
              <a:headEnd/>
              <a:tailEnd/>
            </a:ln>
          </p:spPr>
          <p:txBody>
            <a:bodyPr anchor="ctr"/>
            <a:lstStyle/>
            <a:p>
              <a:pPr>
                <a:spcAft>
                  <a:spcPts val="1000"/>
                </a:spcAft>
              </a:pPr>
              <a:r>
                <a:rPr lang="tr-TR" sz="1600" i="1">
                  <a:latin typeface="Calibri" pitchFamily="34" charset="0"/>
                </a:rPr>
                <a:t>y=x</a:t>
              </a:r>
              <a:endParaRPr lang="tr-TR" sz="1600">
                <a:latin typeface="Calibri" pitchFamily="34" charset="0"/>
              </a:endParaRPr>
            </a:p>
          </p:txBody>
        </p:sp>
      </p:grpSp>
      <p:grpSp>
        <p:nvGrpSpPr>
          <p:cNvPr id="9" name="52 Grup"/>
          <p:cNvGrpSpPr>
            <a:grpSpLocks/>
          </p:cNvGrpSpPr>
          <p:nvPr/>
        </p:nvGrpSpPr>
        <p:grpSpPr bwMode="auto">
          <a:xfrm>
            <a:off x="5929313" y="4286250"/>
            <a:ext cx="965200" cy="309563"/>
            <a:chOff x="5929322" y="4286256"/>
            <a:chExt cx="964492" cy="309557"/>
          </a:xfrm>
        </p:grpSpPr>
        <p:sp>
          <p:nvSpPr>
            <p:cNvPr id="31775" name="Oval 47"/>
            <p:cNvSpPr>
              <a:spLocks noChangeArrowheads="1"/>
            </p:cNvSpPr>
            <p:nvPr/>
          </p:nvSpPr>
          <p:spPr bwMode="auto">
            <a:xfrm>
              <a:off x="6536655" y="4490151"/>
              <a:ext cx="44866" cy="47052"/>
            </a:xfrm>
            <a:prstGeom prst="ellipse">
              <a:avLst/>
            </a:prstGeom>
            <a:solidFill>
              <a:srgbClr val="17D7F1"/>
            </a:solidFill>
            <a:ln w="9525">
              <a:solidFill>
                <a:srgbClr val="17D7F1"/>
              </a:solidFill>
              <a:round/>
              <a:headEnd/>
              <a:tailEnd/>
            </a:ln>
          </p:spPr>
          <p:txBody>
            <a:bodyPr anchor="ctr"/>
            <a:lstStyle/>
            <a:p>
              <a:endParaRPr lang="tr-TR" sz="1600">
                <a:latin typeface="Calibri" pitchFamily="34" charset="0"/>
              </a:endParaRPr>
            </a:p>
          </p:txBody>
        </p:sp>
        <p:cxnSp>
          <p:nvCxnSpPr>
            <p:cNvPr id="31776" name="AutoShape 48"/>
            <p:cNvCxnSpPr>
              <a:cxnSpLocks noChangeShapeType="1"/>
            </p:cNvCxnSpPr>
            <p:nvPr/>
          </p:nvCxnSpPr>
          <p:spPr bwMode="auto">
            <a:xfrm flipH="1">
              <a:off x="6598641" y="4512438"/>
              <a:ext cx="295173" cy="0"/>
            </a:xfrm>
            <a:prstGeom prst="straightConnector1">
              <a:avLst/>
            </a:prstGeom>
            <a:noFill/>
            <a:ln w="9525">
              <a:solidFill>
                <a:srgbClr val="C0C0C0"/>
              </a:solidFill>
              <a:prstDash val="dash"/>
              <a:round/>
              <a:headEnd/>
              <a:tailEnd/>
            </a:ln>
          </p:spPr>
        </p:cxnSp>
        <p:cxnSp>
          <p:nvCxnSpPr>
            <p:cNvPr id="31777" name="AutoShape 49"/>
            <p:cNvCxnSpPr>
              <a:cxnSpLocks noChangeShapeType="1"/>
            </p:cNvCxnSpPr>
            <p:nvPr/>
          </p:nvCxnSpPr>
          <p:spPr bwMode="auto">
            <a:xfrm rot="10800000">
              <a:off x="6572265" y="4500570"/>
              <a:ext cx="26377" cy="11868"/>
            </a:xfrm>
            <a:prstGeom prst="straightConnector1">
              <a:avLst/>
            </a:prstGeom>
            <a:noFill/>
            <a:ln w="9525">
              <a:solidFill>
                <a:srgbClr val="C0C0C0"/>
              </a:solidFill>
              <a:prstDash val="dash"/>
              <a:round/>
              <a:headEnd/>
              <a:tailEnd/>
            </a:ln>
          </p:spPr>
        </p:cxnSp>
        <p:sp>
          <p:nvSpPr>
            <p:cNvPr id="31778" name="Text Box 54"/>
            <p:cNvSpPr txBox="1">
              <a:spLocks noChangeArrowheads="1"/>
            </p:cNvSpPr>
            <p:nvPr/>
          </p:nvSpPr>
          <p:spPr bwMode="auto">
            <a:xfrm>
              <a:off x="5929322" y="4286256"/>
              <a:ext cx="697938" cy="309557"/>
            </a:xfrm>
            <a:prstGeom prst="rect">
              <a:avLst/>
            </a:prstGeom>
            <a:noFill/>
            <a:ln w="9525">
              <a:noFill/>
              <a:miter lim="800000"/>
              <a:headEnd/>
              <a:tailEnd/>
            </a:ln>
          </p:spPr>
          <p:txBody>
            <a:bodyPr anchor="ctr"/>
            <a:lstStyle/>
            <a:p>
              <a:pPr>
                <a:spcAft>
                  <a:spcPts val="1000"/>
                </a:spcAft>
              </a:pPr>
              <a:r>
                <a:rPr lang="tr-TR" sz="1600">
                  <a:latin typeface="Calibri" pitchFamily="34" charset="0"/>
                </a:rPr>
                <a:t>(</a:t>
              </a:r>
              <a:r>
                <a:rPr lang="tr-TR" sz="1600" i="1">
                  <a:latin typeface="Calibri" pitchFamily="34" charset="0"/>
                </a:rPr>
                <a:t>–x</a:t>
              </a:r>
              <a:r>
                <a:rPr lang="tr-TR" sz="1600">
                  <a:latin typeface="Calibri" pitchFamily="34" charset="0"/>
                </a:rPr>
                <a:t>,</a:t>
              </a:r>
              <a:r>
                <a:rPr lang="tr-TR" sz="1600" i="1">
                  <a:latin typeface="Calibri" pitchFamily="34" charset="0"/>
                </a:rPr>
                <a:t>y</a:t>
              </a:r>
              <a:r>
                <a:rPr lang="tr-TR" sz="1600">
                  <a:latin typeface="Calibri" pitchFamily="34" charset="0"/>
                </a:rPr>
                <a:t>)</a:t>
              </a:r>
            </a:p>
          </p:txBody>
        </p:sp>
      </p:grpSp>
      <p:grpSp>
        <p:nvGrpSpPr>
          <p:cNvPr id="10" name="54 Grup"/>
          <p:cNvGrpSpPr>
            <a:grpSpLocks/>
          </p:cNvGrpSpPr>
          <p:nvPr/>
        </p:nvGrpSpPr>
        <p:grpSpPr bwMode="auto">
          <a:xfrm>
            <a:off x="6935788" y="4591050"/>
            <a:ext cx="850900" cy="1481138"/>
            <a:chOff x="6935788" y="4591050"/>
            <a:chExt cx="850922" cy="1481156"/>
          </a:xfrm>
        </p:grpSpPr>
        <p:sp>
          <p:nvSpPr>
            <p:cNvPr id="31771" name="Oval 44"/>
            <p:cNvSpPr>
              <a:spLocks noChangeArrowheads="1"/>
            </p:cNvSpPr>
            <p:nvPr/>
          </p:nvSpPr>
          <p:spPr bwMode="auto">
            <a:xfrm>
              <a:off x="6982122" y="5895631"/>
              <a:ext cx="36178" cy="36200"/>
            </a:xfrm>
            <a:prstGeom prst="ellipse">
              <a:avLst/>
            </a:prstGeom>
            <a:solidFill>
              <a:srgbClr val="17D7F1"/>
            </a:solidFill>
            <a:ln w="9525">
              <a:solidFill>
                <a:srgbClr val="17D7F1"/>
              </a:solidFill>
              <a:round/>
              <a:headEnd/>
              <a:tailEnd/>
            </a:ln>
          </p:spPr>
          <p:txBody>
            <a:bodyPr anchor="ctr"/>
            <a:lstStyle/>
            <a:p>
              <a:endParaRPr lang="tr-TR" sz="1600">
                <a:latin typeface="Calibri" pitchFamily="34" charset="0"/>
              </a:endParaRPr>
            </a:p>
          </p:txBody>
        </p:sp>
        <p:cxnSp>
          <p:nvCxnSpPr>
            <p:cNvPr id="31772" name="AutoShape 45"/>
            <p:cNvCxnSpPr>
              <a:cxnSpLocks noChangeShapeType="1"/>
            </p:cNvCxnSpPr>
            <p:nvPr/>
          </p:nvCxnSpPr>
          <p:spPr bwMode="auto">
            <a:xfrm>
              <a:off x="6983391" y="4591050"/>
              <a:ext cx="8251" cy="683358"/>
            </a:xfrm>
            <a:prstGeom prst="straightConnector1">
              <a:avLst/>
            </a:prstGeom>
            <a:noFill/>
            <a:ln w="9525">
              <a:solidFill>
                <a:srgbClr val="C0C0C0"/>
              </a:solidFill>
              <a:prstDash val="dash"/>
              <a:round/>
              <a:headEnd/>
              <a:tailEnd/>
            </a:ln>
          </p:spPr>
        </p:cxnSp>
        <p:cxnSp>
          <p:nvCxnSpPr>
            <p:cNvPr id="31773" name="AutoShape 46"/>
            <p:cNvCxnSpPr>
              <a:cxnSpLocks noChangeShapeType="1"/>
            </p:cNvCxnSpPr>
            <p:nvPr/>
          </p:nvCxnSpPr>
          <p:spPr bwMode="auto">
            <a:xfrm>
              <a:off x="6992912" y="5286476"/>
              <a:ext cx="8251" cy="683358"/>
            </a:xfrm>
            <a:prstGeom prst="straightConnector1">
              <a:avLst/>
            </a:prstGeom>
            <a:noFill/>
            <a:ln w="9525">
              <a:solidFill>
                <a:srgbClr val="C0C0C0"/>
              </a:solidFill>
              <a:prstDash val="dash"/>
              <a:round/>
              <a:headEnd/>
              <a:tailEnd/>
            </a:ln>
          </p:spPr>
        </p:cxnSp>
        <p:sp>
          <p:nvSpPr>
            <p:cNvPr id="31774" name="Text Box 55"/>
            <p:cNvSpPr txBox="1">
              <a:spLocks noChangeArrowheads="1"/>
            </p:cNvSpPr>
            <p:nvPr/>
          </p:nvSpPr>
          <p:spPr bwMode="auto">
            <a:xfrm>
              <a:off x="6935788" y="5843553"/>
              <a:ext cx="850922" cy="228653"/>
            </a:xfrm>
            <a:prstGeom prst="rect">
              <a:avLst/>
            </a:prstGeom>
            <a:noFill/>
            <a:ln w="9525">
              <a:noFill/>
              <a:miter lim="800000"/>
              <a:headEnd/>
              <a:tailEnd/>
            </a:ln>
          </p:spPr>
          <p:txBody>
            <a:bodyPr anchor="ctr"/>
            <a:lstStyle/>
            <a:p>
              <a:pPr>
                <a:spcAft>
                  <a:spcPts val="1000"/>
                </a:spcAft>
              </a:pPr>
              <a:r>
                <a:rPr lang="tr-TR" sz="1600">
                  <a:latin typeface="Calibri" pitchFamily="34" charset="0"/>
                </a:rPr>
                <a:t>(</a:t>
              </a:r>
              <a:r>
                <a:rPr lang="tr-TR" sz="1600" i="1">
                  <a:latin typeface="Calibri" pitchFamily="34" charset="0"/>
                </a:rPr>
                <a:t>x</a:t>
              </a:r>
              <a:r>
                <a:rPr lang="tr-TR" sz="1600">
                  <a:latin typeface="Calibri" pitchFamily="34" charset="0"/>
                </a:rPr>
                <a:t>,</a:t>
              </a:r>
              <a:r>
                <a:rPr lang="tr-TR" sz="1600" i="1">
                  <a:latin typeface="Calibri" pitchFamily="34" charset="0"/>
                </a:rPr>
                <a:t> –y</a:t>
              </a:r>
              <a:r>
                <a:rPr lang="tr-TR" sz="1600">
                  <a:latin typeface="Calibri" pitchFamily="34" charset="0"/>
                </a:rPr>
                <a:t>)</a:t>
              </a:r>
            </a:p>
          </p:txBody>
        </p:sp>
      </p:grpSp>
      <p:grpSp>
        <p:nvGrpSpPr>
          <p:cNvPr id="11" name="53 Grup"/>
          <p:cNvGrpSpPr>
            <a:grpSpLocks/>
          </p:cNvGrpSpPr>
          <p:nvPr/>
        </p:nvGrpSpPr>
        <p:grpSpPr bwMode="auto">
          <a:xfrm>
            <a:off x="7010400" y="4541838"/>
            <a:ext cx="1062038" cy="530225"/>
            <a:chOff x="7010400" y="4541838"/>
            <a:chExt cx="1062062" cy="530235"/>
          </a:xfrm>
        </p:grpSpPr>
        <p:cxnSp>
          <p:nvCxnSpPr>
            <p:cNvPr id="31767" name="AutoShape 41"/>
            <p:cNvCxnSpPr>
              <a:cxnSpLocks noChangeShapeType="1"/>
            </p:cNvCxnSpPr>
            <p:nvPr/>
          </p:nvCxnSpPr>
          <p:spPr bwMode="auto">
            <a:xfrm flipH="1" flipV="1">
              <a:off x="7229475" y="4770154"/>
              <a:ext cx="219075" cy="225779"/>
            </a:xfrm>
            <a:prstGeom prst="straightConnector1">
              <a:avLst/>
            </a:prstGeom>
            <a:noFill/>
            <a:ln w="9525">
              <a:solidFill>
                <a:srgbClr val="C0C0C0"/>
              </a:solidFill>
              <a:prstDash val="dash"/>
              <a:round/>
              <a:headEnd/>
              <a:tailEnd/>
            </a:ln>
          </p:spPr>
        </p:cxnSp>
        <p:sp>
          <p:nvSpPr>
            <p:cNvPr id="31768" name="Oval 43"/>
            <p:cNvSpPr>
              <a:spLocks noChangeArrowheads="1"/>
            </p:cNvSpPr>
            <p:nvPr/>
          </p:nvSpPr>
          <p:spPr bwMode="auto">
            <a:xfrm>
              <a:off x="7458075" y="5009886"/>
              <a:ext cx="36195" cy="36150"/>
            </a:xfrm>
            <a:prstGeom prst="ellipse">
              <a:avLst/>
            </a:prstGeom>
            <a:solidFill>
              <a:srgbClr val="17D7F1"/>
            </a:solidFill>
            <a:ln w="9525">
              <a:solidFill>
                <a:srgbClr val="17D7F1"/>
              </a:solidFill>
              <a:round/>
              <a:headEnd/>
              <a:tailEnd/>
            </a:ln>
          </p:spPr>
          <p:txBody>
            <a:bodyPr anchor="ctr"/>
            <a:lstStyle/>
            <a:p>
              <a:endParaRPr lang="tr-TR" sz="1600">
                <a:latin typeface="Calibri" pitchFamily="34" charset="0"/>
              </a:endParaRPr>
            </a:p>
          </p:txBody>
        </p:sp>
        <p:sp>
          <p:nvSpPr>
            <p:cNvPr id="31769" name="Text Box 53"/>
            <p:cNvSpPr txBox="1">
              <a:spLocks noChangeArrowheads="1"/>
            </p:cNvSpPr>
            <p:nvPr/>
          </p:nvSpPr>
          <p:spPr bwMode="auto">
            <a:xfrm>
              <a:off x="7411720" y="4815182"/>
              <a:ext cx="660742" cy="256891"/>
            </a:xfrm>
            <a:prstGeom prst="rect">
              <a:avLst/>
            </a:prstGeom>
            <a:noFill/>
            <a:ln w="9525">
              <a:noFill/>
              <a:miter lim="800000"/>
              <a:headEnd/>
              <a:tailEnd/>
            </a:ln>
          </p:spPr>
          <p:txBody>
            <a:bodyPr anchor="ctr"/>
            <a:lstStyle/>
            <a:p>
              <a:pPr>
                <a:spcAft>
                  <a:spcPts val="1000"/>
                </a:spcAft>
              </a:pPr>
              <a:r>
                <a:rPr lang="tr-TR" sz="1600">
                  <a:latin typeface="Calibri" pitchFamily="34" charset="0"/>
                </a:rPr>
                <a:t>(</a:t>
              </a:r>
              <a:r>
                <a:rPr lang="tr-TR" sz="1600" i="1">
                  <a:latin typeface="Calibri" pitchFamily="34" charset="0"/>
                </a:rPr>
                <a:t>y</a:t>
              </a:r>
              <a:r>
                <a:rPr lang="tr-TR" sz="1600">
                  <a:latin typeface="Calibri" pitchFamily="34" charset="0"/>
                </a:rPr>
                <a:t>,</a:t>
              </a:r>
              <a:r>
                <a:rPr lang="tr-TR" sz="1600" i="1">
                  <a:latin typeface="Calibri" pitchFamily="34" charset="0"/>
                </a:rPr>
                <a:t>x</a:t>
              </a:r>
              <a:r>
                <a:rPr lang="tr-TR" sz="1600">
                  <a:latin typeface="Calibri" pitchFamily="34" charset="0"/>
                </a:rPr>
                <a:t>)</a:t>
              </a:r>
            </a:p>
          </p:txBody>
        </p:sp>
        <p:cxnSp>
          <p:nvCxnSpPr>
            <p:cNvPr id="31770" name="AutoShape 42"/>
            <p:cNvCxnSpPr>
              <a:cxnSpLocks noChangeShapeType="1"/>
            </p:cNvCxnSpPr>
            <p:nvPr/>
          </p:nvCxnSpPr>
          <p:spPr bwMode="auto">
            <a:xfrm flipH="1" flipV="1">
              <a:off x="7010400" y="4541838"/>
              <a:ext cx="219075" cy="225779"/>
            </a:xfrm>
            <a:prstGeom prst="straightConnector1">
              <a:avLst/>
            </a:prstGeom>
            <a:noFill/>
            <a:ln w="9525">
              <a:solidFill>
                <a:srgbClr val="C0C0C0"/>
              </a:solidFill>
              <a:prstDash val="dash"/>
              <a:round/>
              <a:headEnd/>
              <a:tailEnd/>
            </a:ln>
          </p:spPr>
        </p:cxnSp>
      </p:grpSp>
      <p:grpSp>
        <p:nvGrpSpPr>
          <p:cNvPr id="12" name="51 Grup"/>
          <p:cNvGrpSpPr>
            <a:grpSpLocks/>
          </p:cNvGrpSpPr>
          <p:nvPr/>
        </p:nvGrpSpPr>
        <p:grpSpPr bwMode="auto">
          <a:xfrm>
            <a:off x="6946900" y="4319588"/>
            <a:ext cx="603250" cy="252412"/>
            <a:chOff x="6946456" y="4319588"/>
            <a:chExt cx="603269" cy="252420"/>
          </a:xfrm>
        </p:grpSpPr>
        <p:sp>
          <p:nvSpPr>
            <p:cNvPr id="31765" name="Text Box 40"/>
            <p:cNvSpPr txBox="1">
              <a:spLocks noChangeArrowheads="1"/>
            </p:cNvSpPr>
            <p:nvPr/>
          </p:nvSpPr>
          <p:spPr bwMode="auto">
            <a:xfrm>
              <a:off x="6946456" y="4319588"/>
              <a:ext cx="603269" cy="252420"/>
            </a:xfrm>
            <a:prstGeom prst="rect">
              <a:avLst/>
            </a:prstGeom>
            <a:noFill/>
            <a:ln w="9525">
              <a:noFill/>
              <a:miter lim="800000"/>
              <a:headEnd/>
              <a:tailEnd/>
            </a:ln>
          </p:spPr>
          <p:txBody>
            <a:bodyPr anchor="ctr"/>
            <a:lstStyle/>
            <a:p>
              <a:pPr>
                <a:spcAft>
                  <a:spcPts val="1000"/>
                </a:spcAft>
              </a:pPr>
              <a:r>
                <a:rPr lang="tr-TR" sz="1600">
                  <a:latin typeface="Calibri" pitchFamily="34" charset="0"/>
                </a:rPr>
                <a:t>(</a:t>
              </a:r>
              <a:r>
                <a:rPr lang="tr-TR" sz="1600" i="1">
                  <a:latin typeface="Calibri" pitchFamily="34" charset="0"/>
                </a:rPr>
                <a:t>x</a:t>
              </a:r>
              <a:r>
                <a:rPr lang="tr-TR" sz="1600">
                  <a:latin typeface="Calibri" pitchFamily="34" charset="0"/>
                </a:rPr>
                <a:t>,</a:t>
              </a:r>
              <a:r>
                <a:rPr lang="tr-TR" sz="1600" i="1">
                  <a:latin typeface="Calibri" pitchFamily="34" charset="0"/>
                </a:rPr>
                <a:t>y</a:t>
              </a:r>
              <a:r>
                <a:rPr lang="tr-TR" sz="1600">
                  <a:latin typeface="Calibri" pitchFamily="34" charset="0"/>
                </a:rPr>
                <a:t>)</a:t>
              </a:r>
            </a:p>
          </p:txBody>
        </p:sp>
        <p:sp>
          <p:nvSpPr>
            <p:cNvPr id="31766" name="Oval 56"/>
            <p:cNvSpPr>
              <a:spLocks noChangeArrowheads="1"/>
            </p:cNvSpPr>
            <p:nvPr/>
          </p:nvSpPr>
          <p:spPr bwMode="auto">
            <a:xfrm>
              <a:off x="6972567" y="4505008"/>
              <a:ext cx="36170" cy="36195"/>
            </a:xfrm>
            <a:prstGeom prst="ellipse">
              <a:avLst/>
            </a:prstGeom>
            <a:solidFill>
              <a:srgbClr val="000000"/>
            </a:solidFill>
            <a:ln w="9525">
              <a:solidFill>
                <a:srgbClr val="0A0A0A"/>
              </a:solidFill>
              <a:round/>
              <a:headEnd/>
              <a:tailEnd/>
            </a:ln>
          </p:spPr>
          <p:txBody>
            <a:bodyPr anchor="ctr"/>
            <a:lstStyle/>
            <a:p>
              <a:endParaRPr lang="tr-TR" sz="1600">
                <a:latin typeface="Calibri" pitchFamily="34" charset="0"/>
              </a:endParaRPr>
            </a:p>
          </p:txBody>
        </p:sp>
      </p:grpSp>
      <p:sp>
        <p:nvSpPr>
          <p:cNvPr id="65" name="Text Box 13"/>
          <p:cNvSpPr txBox="1">
            <a:spLocks noChangeArrowheads="1"/>
          </p:cNvSpPr>
          <p:nvPr/>
        </p:nvSpPr>
        <p:spPr bwMode="auto">
          <a:xfrm>
            <a:off x="69850" y="5789613"/>
            <a:ext cx="5786438" cy="369887"/>
          </a:xfrm>
          <a:prstGeom prst="rect">
            <a:avLst/>
          </a:prstGeom>
          <a:noFill/>
          <a:ln w="9525">
            <a:noFill/>
            <a:miter lim="800000"/>
            <a:headEnd/>
            <a:tailEnd/>
          </a:ln>
        </p:spPr>
        <p:txBody>
          <a:bodyPr>
            <a:spAutoFit/>
          </a:bodyPr>
          <a:lstStyle/>
          <a:p>
            <a:pPr>
              <a:buFont typeface="Arial" charset="0"/>
              <a:buChar char="•"/>
            </a:pPr>
            <a:r>
              <a:rPr lang="tr-TR" sz="1800" b="1">
                <a:solidFill>
                  <a:srgbClr val="0000FF"/>
                </a:solidFill>
                <a:latin typeface="Calibri" pitchFamily="34" charset="0"/>
              </a:rPr>
              <a:t>  </a:t>
            </a:r>
            <a:r>
              <a:rPr lang="tr-TR" sz="1800">
                <a:solidFill>
                  <a:srgbClr val="0000FF"/>
                </a:solidFill>
                <a:latin typeface="Calibri" pitchFamily="34" charset="0"/>
              </a:rPr>
              <a:t>(</a:t>
            </a:r>
            <a:r>
              <a:rPr lang="tr-TR" sz="1800" i="1">
                <a:solidFill>
                  <a:srgbClr val="0000FF"/>
                </a:solidFill>
                <a:latin typeface="Calibri" pitchFamily="34" charset="0"/>
              </a:rPr>
              <a:t>x</a:t>
            </a:r>
            <a:r>
              <a:rPr lang="tr-TR" sz="1800">
                <a:solidFill>
                  <a:srgbClr val="0000FF"/>
                </a:solidFill>
                <a:latin typeface="Calibri" pitchFamily="34" charset="0"/>
              </a:rPr>
              <a:t>,</a:t>
            </a:r>
            <a:r>
              <a:rPr lang="tr-TR" sz="1800" i="1">
                <a:solidFill>
                  <a:srgbClr val="0000FF"/>
                </a:solidFill>
                <a:latin typeface="Calibri" pitchFamily="34" charset="0"/>
              </a:rPr>
              <a:t>y</a:t>
            </a:r>
            <a:r>
              <a:rPr lang="tr-TR" sz="1800">
                <a:solidFill>
                  <a:srgbClr val="0000FF"/>
                </a:solidFill>
                <a:latin typeface="Calibri" pitchFamily="34" charset="0"/>
              </a:rPr>
              <a:t>) </a:t>
            </a:r>
            <a:r>
              <a:rPr lang="tr-TR" sz="1800" b="1">
                <a:solidFill>
                  <a:srgbClr val="0000FF"/>
                </a:solidFill>
                <a:latin typeface="Calibri" pitchFamily="34" charset="0"/>
              </a:rPr>
              <a:t>ve </a:t>
            </a:r>
            <a:r>
              <a:rPr lang="tr-TR" sz="1800">
                <a:solidFill>
                  <a:srgbClr val="0000FF"/>
                </a:solidFill>
                <a:latin typeface="Calibri" pitchFamily="34" charset="0"/>
              </a:rPr>
              <a:t>(</a:t>
            </a:r>
            <a:r>
              <a:rPr lang="tr-TR" sz="1800" i="1">
                <a:solidFill>
                  <a:srgbClr val="0000FF"/>
                </a:solidFill>
                <a:latin typeface="Calibri" pitchFamily="34" charset="0"/>
              </a:rPr>
              <a:t>–x</a:t>
            </a:r>
            <a:r>
              <a:rPr lang="tr-TR" sz="1800">
                <a:solidFill>
                  <a:srgbClr val="0000FF"/>
                </a:solidFill>
                <a:latin typeface="Calibri" pitchFamily="34" charset="0"/>
              </a:rPr>
              <a:t>,</a:t>
            </a:r>
            <a:r>
              <a:rPr lang="tr-TR" sz="1800" i="1">
                <a:solidFill>
                  <a:srgbClr val="0000FF"/>
                </a:solidFill>
                <a:latin typeface="Calibri" pitchFamily="34" charset="0"/>
              </a:rPr>
              <a:t>y</a:t>
            </a:r>
            <a:r>
              <a:rPr lang="tr-TR" sz="1800">
                <a:solidFill>
                  <a:srgbClr val="0000FF"/>
                </a:solidFill>
                <a:latin typeface="Calibri" pitchFamily="34" charset="0"/>
              </a:rPr>
              <a:t>)</a:t>
            </a:r>
            <a:r>
              <a:rPr lang="tr-TR" sz="1800" b="1">
                <a:solidFill>
                  <a:srgbClr val="0000FF"/>
                </a:solidFill>
                <a:latin typeface="Calibri" pitchFamily="34" charset="0"/>
              </a:rPr>
              <a:t> noktaları  </a:t>
            </a:r>
            <a:r>
              <a:rPr lang="tr-TR" sz="1800" i="1">
                <a:solidFill>
                  <a:srgbClr val="0000FF"/>
                </a:solidFill>
                <a:latin typeface="Calibri" pitchFamily="34" charset="0"/>
              </a:rPr>
              <a:t>y</a:t>
            </a:r>
            <a:r>
              <a:rPr lang="tr-TR" sz="1800" b="1" i="1">
                <a:solidFill>
                  <a:srgbClr val="0000FF"/>
                </a:solidFill>
                <a:latin typeface="Calibri" pitchFamily="34" charset="0"/>
              </a:rPr>
              <a:t>–</a:t>
            </a:r>
            <a:r>
              <a:rPr lang="tr-TR" sz="1800" b="1">
                <a:solidFill>
                  <a:srgbClr val="0000FF"/>
                </a:solidFill>
                <a:latin typeface="Calibri" pitchFamily="34" charset="0"/>
              </a:rPr>
              <a:t>eksenine göre simetriktir.  </a:t>
            </a:r>
          </a:p>
        </p:txBody>
      </p:sp>
      <p:sp>
        <p:nvSpPr>
          <p:cNvPr id="66" name="Text Box 13"/>
          <p:cNvSpPr txBox="1">
            <a:spLocks noChangeArrowheads="1"/>
          </p:cNvSpPr>
          <p:nvPr/>
        </p:nvSpPr>
        <p:spPr bwMode="auto">
          <a:xfrm>
            <a:off x="80963" y="6235700"/>
            <a:ext cx="5786437" cy="369888"/>
          </a:xfrm>
          <a:prstGeom prst="rect">
            <a:avLst/>
          </a:prstGeom>
          <a:noFill/>
          <a:ln w="9525">
            <a:noFill/>
            <a:miter lim="800000"/>
            <a:headEnd/>
            <a:tailEnd/>
          </a:ln>
        </p:spPr>
        <p:txBody>
          <a:bodyPr>
            <a:spAutoFit/>
          </a:bodyPr>
          <a:lstStyle/>
          <a:p>
            <a:pPr>
              <a:buFont typeface="Arial" charset="0"/>
              <a:buChar char="•"/>
            </a:pPr>
            <a:r>
              <a:rPr lang="tr-TR" sz="1800" b="1">
                <a:solidFill>
                  <a:srgbClr val="0000FF"/>
                </a:solidFill>
                <a:latin typeface="Calibri" pitchFamily="34" charset="0"/>
              </a:rPr>
              <a:t>  </a:t>
            </a:r>
            <a:r>
              <a:rPr lang="tr-TR" sz="1800">
                <a:solidFill>
                  <a:srgbClr val="0000FF"/>
                </a:solidFill>
                <a:latin typeface="Calibri" pitchFamily="34" charset="0"/>
              </a:rPr>
              <a:t>(</a:t>
            </a:r>
            <a:r>
              <a:rPr lang="tr-TR" sz="1800" i="1">
                <a:solidFill>
                  <a:srgbClr val="0000FF"/>
                </a:solidFill>
                <a:latin typeface="Calibri" pitchFamily="34" charset="0"/>
              </a:rPr>
              <a:t>x</a:t>
            </a:r>
            <a:r>
              <a:rPr lang="tr-TR" sz="1800">
                <a:solidFill>
                  <a:srgbClr val="0000FF"/>
                </a:solidFill>
                <a:latin typeface="Calibri" pitchFamily="34" charset="0"/>
              </a:rPr>
              <a:t>,</a:t>
            </a:r>
            <a:r>
              <a:rPr lang="tr-TR" sz="1800" i="1">
                <a:solidFill>
                  <a:srgbClr val="0000FF"/>
                </a:solidFill>
                <a:latin typeface="Calibri" pitchFamily="34" charset="0"/>
              </a:rPr>
              <a:t>y</a:t>
            </a:r>
            <a:r>
              <a:rPr lang="tr-TR" sz="1800">
                <a:solidFill>
                  <a:srgbClr val="0000FF"/>
                </a:solidFill>
                <a:latin typeface="Calibri" pitchFamily="34" charset="0"/>
              </a:rPr>
              <a:t>) </a:t>
            </a:r>
            <a:r>
              <a:rPr lang="tr-TR" sz="1800" b="1">
                <a:solidFill>
                  <a:srgbClr val="0000FF"/>
                </a:solidFill>
                <a:latin typeface="Calibri" pitchFamily="34" charset="0"/>
              </a:rPr>
              <a:t>ve </a:t>
            </a:r>
            <a:r>
              <a:rPr lang="tr-TR" sz="1800">
                <a:solidFill>
                  <a:srgbClr val="0000FF"/>
                </a:solidFill>
                <a:latin typeface="Calibri" pitchFamily="34" charset="0"/>
              </a:rPr>
              <a:t>(</a:t>
            </a:r>
            <a:r>
              <a:rPr lang="tr-TR" sz="1800" i="1">
                <a:solidFill>
                  <a:srgbClr val="0000FF"/>
                </a:solidFill>
                <a:latin typeface="Calibri" pitchFamily="34" charset="0"/>
              </a:rPr>
              <a:t>y</a:t>
            </a:r>
            <a:r>
              <a:rPr lang="tr-TR" sz="1800">
                <a:solidFill>
                  <a:srgbClr val="0000FF"/>
                </a:solidFill>
                <a:latin typeface="Calibri" pitchFamily="34" charset="0"/>
              </a:rPr>
              <a:t>,</a:t>
            </a:r>
            <a:r>
              <a:rPr lang="tr-TR" sz="1800" i="1">
                <a:solidFill>
                  <a:srgbClr val="0000FF"/>
                </a:solidFill>
                <a:latin typeface="Calibri" pitchFamily="34" charset="0"/>
              </a:rPr>
              <a:t>x</a:t>
            </a:r>
            <a:r>
              <a:rPr lang="tr-TR" sz="1800">
                <a:solidFill>
                  <a:srgbClr val="0000FF"/>
                </a:solidFill>
                <a:latin typeface="Calibri" pitchFamily="34" charset="0"/>
              </a:rPr>
              <a:t>) </a:t>
            </a:r>
            <a:r>
              <a:rPr lang="tr-TR" sz="1800" b="1">
                <a:solidFill>
                  <a:srgbClr val="0000FF"/>
                </a:solidFill>
                <a:latin typeface="Calibri" pitchFamily="34" charset="0"/>
              </a:rPr>
              <a:t>noktaları  </a:t>
            </a:r>
            <a:r>
              <a:rPr lang="tr-TR" sz="1800" i="1">
                <a:solidFill>
                  <a:srgbClr val="0000FF"/>
                </a:solidFill>
                <a:latin typeface="Calibri" pitchFamily="34" charset="0"/>
              </a:rPr>
              <a:t>y</a:t>
            </a:r>
            <a:r>
              <a:rPr lang="tr-TR" sz="1800">
                <a:solidFill>
                  <a:srgbClr val="0000FF"/>
                </a:solidFill>
                <a:latin typeface="Calibri" pitchFamily="34" charset="0"/>
              </a:rPr>
              <a:t>=</a:t>
            </a:r>
            <a:r>
              <a:rPr lang="tr-TR" sz="1800" i="1">
                <a:solidFill>
                  <a:srgbClr val="0000FF"/>
                </a:solidFill>
                <a:latin typeface="Calibri" pitchFamily="34" charset="0"/>
              </a:rPr>
              <a:t>x</a:t>
            </a:r>
            <a:r>
              <a:rPr lang="tr-TR" sz="1800" b="1" i="1">
                <a:solidFill>
                  <a:srgbClr val="0000FF"/>
                </a:solidFill>
                <a:latin typeface="Calibri" pitchFamily="34" charset="0"/>
              </a:rPr>
              <a:t>  </a:t>
            </a:r>
            <a:r>
              <a:rPr lang="tr-TR" sz="1800" b="1">
                <a:solidFill>
                  <a:srgbClr val="0000FF"/>
                </a:solidFill>
                <a:latin typeface="Calibri" pitchFamily="34" charset="0"/>
              </a:rPr>
              <a:t>doğrusuna göre simetriktir.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lt">
                                    <p:tmPct val="10000"/>
                                  </p:iterate>
                                  <p:childTnLst>
                                    <p:set>
                                      <p:cBhvr>
                                        <p:cTn id="6" dur="1" fill="hold">
                                          <p:stCondLst>
                                            <p:cond delay="0"/>
                                          </p:stCondLst>
                                        </p:cTn>
                                        <p:tgtEl>
                                          <p:spTgt spid="33797"/>
                                        </p:tgtEl>
                                        <p:attrNameLst>
                                          <p:attrName>style.visibility</p:attrName>
                                        </p:attrNameLst>
                                      </p:cBhvr>
                                      <p:to>
                                        <p:strVal val="visible"/>
                                      </p:to>
                                    </p:set>
                                    <p:animEffect transition="in" filter="wipe(left)">
                                      <p:cBhvr>
                                        <p:cTn id="7" dur="500"/>
                                        <p:tgtEl>
                                          <p:spTgt spid="3379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wipe(down)">
                                      <p:cBhvr>
                                        <p:cTn id="17" dur="50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wipe(up)">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1787"/>
                                        </p:tgtEl>
                                        <p:attrNameLst>
                                          <p:attrName>style.visibility</p:attrName>
                                        </p:attrNameLst>
                                      </p:cBhvr>
                                      <p:to>
                                        <p:strVal val="visible"/>
                                      </p:to>
                                    </p:set>
                                    <p:animEffect transition="in" filter="wipe(down)">
                                      <p:cBhvr>
                                        <p:cTn id="27" dur="500"/>
                                        <p:tgtEl>
                                          <p:spTgt spid="31787"/>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nodeType="clickEffect">
                                  <p:stCondLst>
                                    <p:cond delay="0"/>
                                  </p:stCondLst>
                                  <p:childTnLst>
                                    <p:set>
                                      <p:cBhvr>
                                        <p:cTn id="31" dur="1" fill="hold">
                                          <p:stCondLst>
                                            <p:cond delay="0"/>
                                          </p:stCondLst>
                                        </p:cTn>
                                        <p:tgtEl>
                                          <p:spTgt spid="3"/>
                                        </p:tgtEl>
                                        <p:attrNameLst>
                                          <p:attrName>style.visibility</p:attrName>
                                        </p:attrNameLst>
                                      </p:cBhvr>
                                      <p:to>
                                        <p:strVal val="visible"/>
                                      </p:to>
                                    </p:set>
                                    <p:animEffect transition="in" filter="wipe(up)">
                                      <p:cBhvr>
                                        <p:cTn id="32" dur="500"/>
                                        <p:tgtEl>
                                          <p:spTgt spid="3"/>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16419"/>
                                        </p:tgtEl>
                                        <p:attrNameLst>
                                          <p:attrName>style.visibility</p:attrName>
                                        </p:attrNameLst>
                                      </p:cBhvr>
                                      <p:to>
                                        <p:strVal val="visible"/>
                                      </p:to>
                                    </p:set>
                                    <p:animEffect transition="in" filter="wipe(left)">
                                      <p:cBhvr>
                                        <p:cTn id="37" dur="2000"/>
                                        <p:tgtEl>
                                          <p:spTgt spid="16419"/>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iterate type="lt">
                                    <p:tmPct val="10000"/>
                                  </p:iterate>
                                  <p:childTnLst>
                                    <p:set>
                                      <p:cBhvr>
                                        <p:cTn id="41" dur="1" fill="hold">
                                          <p:stCondLst>
                                            <p:cond delay="0"/>
                                          </p:stCondLst>
                                        </p:cTn>
                                        <p:tgtEl>
                                          <p:spTgt spid="33799"/>
                                        </p:tgtEl>
                                        <p:attrNameLst>
                                          <p:attrName>style.visibility</p:attrName>
                                        </p:attrNameLst>
                                      </p:cBhvr>
                                      <p:to>
                                        <p:strVal val="visible"/>
                                      </p:to>
                                    </p:set>
                                    <p:animEffect transition="in" filter="wipe(left)">
                                      <p:cBhvr>
                                        <p:cTn id="42" dur="500"/>
                                        <p:tgtEl>
                                          <p:spTgt spid="33799"/>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iterate type="lt">
                                    <p:tmPct val="10000"/>
                                  </p:iterate>
                                  <p:childTnLst>
                                    <p:set>
                                      <p:cBhvr>
                                        <p:cTn id="46" dur="1" fill="hold">
                                          <p:stCondLst>
                                            <p:cond delay="0"/>
                                          </p:stCondLst>
                                        </p:cTn>
                                        <p:tgtEl>
                                          <p:spTgt spid="33801"/>
                                        </p:tgtEl>
                                        <p:attrNameLst>
                                          <p:attrName>style.visibility</p:attrName>
                                        </p:attrNameLst>
                                      </p:cBhvr>
                                      <p:to>
                                        <p:strVal val="visible"/>
                                      </p:to>
                                    </p:set>
                                    <p:animEffect transition="in" filter="wipe(left)">
                                      <p:cBhvr>
                                        <p:cTn id="47" dur="500"/>
                                        <p:tgtEl>
                                          <p:spTgt spid="33801"/>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iterate type="lt">
                                    <p:tmPct val="10000"/>
                                  </p:iterate>
                                  <p:childTnLst>
                                    <p:set>
                                      <p:cBhvr>
                                        <p:cTn id="51" dur="1" fill="hold">
                                          <p:stCondLst>
                                            <p:cond delay="0"/>
                                          </p:stCondLst>
                                        </p:cTn>
                                        <p:tgtEl>
                                          <p:spTgt spid="33802"/>
                                        </p:tgtEl>
                                        <p:attrNameLst>
                                          <p:attrName>style.visibility</p:attrName>
                                        </p:attrNameLst>
                                      </p:cBhvr>
                                      <p:to>
                                        <p:strVal val="visible"/>
                                      </p:to>
                                    </p:set>
                                    <p:animEffect transition="in" filter="wipe(left)">
                                      <p:cBhvr>
                                        <p:cTn id="52" dur="500"/>
                                        <p:tgtEl>
                                          <p:spTgt spid="33802"/>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32" fill="hold" nodeType="clickEffect">
                                  <p:stCondLst>
                                    <p:cond delay="0"/>
                                  </p:stCondLst>
                                  <p:childTnLst>
                                    <p:set>
                                      <p:cBhvr>
                                        <p:cTn id="56" dur="1" fill="hold">
                                          <p:stCondLst>
                                            <p:cond delay="0"/>
                                          </p:stCondLst>
                                        </p:cTn>
                                        <p:tgtEl>
                                          <p:spTgt spid="7"/>
                                        </p:tgtEl>
                                        <p:attrNameLst>
                                          <p:attrName>style.visibility</p:attrName>
                                        </p:attrNameLst>
                                      </p:cBhvr>
                                      <p:to>
                                        <p:strVal val="visible"/>
                                      </p:to>
                                    </p:set>
                                    <p:animEffect transition="in" filter="box(out)">
                                      <p:cBhvr>
                                        <p:cTn id="57" dur="500"/>
                                        <p:tgtEl>
                                          <p:spTgt spid="7"/>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12"/>
                                        </p:tgtEl>
                                        <p:attrNameLst>
                                          <p:attrName>style.visibility</p:attrName>
                                        </p:attrNameLst>
                                      </p:cBhvr>
                                      <p:to>
                                        <p:strVal val="visible"/>
                                      </p:to>
                                    </p:set>
                                    <p:animEffect transition="in" filter="box(in)">
                                      <p:cBhvr>
                                        <p:cTn id="62" dur="500"/>
                                        <p:tgtEl>
                                          <p:spTgt spid="12"/>
                                        </p:tgtEl>
                                      </p:cBhvr>
                                    </p:animEffect>
                                  </p:childTnLst>
                                </p:cTn>
                              </p:par>
                            </p:childTnLst>
                          </p:cTn>
                        </p:par>
                      </p:childTnLst>
                    </p:cTn>
                  </p:par>
                  <p:par>
                    <p:cTn id="63" fill="hold">
                      <p:stCondLst>
                        <p:cond delay="indefinite"/>
                      </p:stCondLst>
                      <p:childTnLst>
                        <p:par>
                          <p:cTn id="64" fill="hold">
                            <p:stCondLst>
                              <p:cond delay="0"/>
                            </p:stCondLst>
                            <p:childTnLst>
                              <p:par>
                                <p:cTn id="65" presetID="18" presetClass="entr" presetSubtype="3" fill="hold" grpId="0" nodeType="clickEffect">
                                  <p:stCondLst>
                                    <p:cond delay="0"/>
                                  </p:stCondLst>
                                  <p:iterate type="wd">
                                    <p:tmPct val="100000"/>
                                  </p:iterate>
                                  <p:childTnLst>
                                    <p:set>
                                      <p:cBhvr>
                                        <p:cTn id="66" dur="1" fill="hold">
                                          <p:stCondLst>
                                            <p:cond delay="0"/>
                                          </p:stCondLst>
                                        </p:cTn>
                                        <p:tgtEl>
                                          <p:spTgt spid="33805"/>
                                        </p:tgtEl>
                                        <p:attrNameLst>
                                          <p:attrName>style.visibility</p:attrName>
                                        </p:attrNameLst>
                                      </p:cBhvr>
                                      <p:to>
                                        <p:strVal val="visible"/>
                                      </p:to>
                                    </p:set>
                                    <p:animEffect transition="in" filter="strips(upRight)">
                                      <p:cBhvr>
                                        <p:cTn id="67" dur="300"/>
                                        <p:tgtEl>
                                          <p:spTgt spid="33805"/>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1" fill="hold" nodeType="clickEffect">
                                  <p:stCondLst>
                                    <p:cond delay="0"/>
                                  </p:stCondLst>
                                  <p:childTnLst>
                                    <p:set>
                                      <p:cBhvr>
                                        <p:cTn id="71" dur="1" fill="hold">
                                          <p:stCondLst>
                                            <p:cond delay="0"/>
                                          </p:stCondLst>
                                        </p:cTn>
                                        <p:tgtEl>
                                          <p:spTgt spid="10"/>
                                        </p:tgtEl>
                                        <p:attrNameLst>
                                          <p:attrName>style.visibility</p:attrName>
                                        </p:attrNameLst>
                                      </p:cBhvr>
                                      <p:to>
                                        <p:strVal val="visible"/>
                                      </p:to>
                                    </p:set>
                                    <p:animEffect transition="in" filter="wipe(up)">
                                      <p:cBhvr>
                                        <p:cTn id="72" dur="500"/>
                                        <p:tgtEl>
                                          <p:spTgt spid="10"/>
                                        </p:tgtEl>
                                      </p:cBhvr>
                                    </p:animEffect>
                                  </p:childTnLst>
                                </p:cTn>
                              </p:par>
                            </p:childTnLst>
                          </p:cTn>
                        </p:par>
                      </p:childTnLst>
                    </p:cTn>
                  </p:par>
                  <p:par>
                    <p:cTn id="73" fill="hold">
                      <p:stCondLst>
                        <p:cond delay="indefinite"/>
                      </p:stCondLst>
                      <p:childTnLst>
                        <p:par>
                          <p:cTn id="74" fill="hold">
                            <p:stCondLst>
                              <p:cond delay="0"/>
                            </p:stCondLst>
                            <p:childTnLst>
                              <p:par>
                                <p:cTn id="75" presetID="18" presetClass="entr" presetSubtype="3" fill="hold" grpId="0" nodeType="clickEffect">
                                  <p:stCondLst>
                                    <p:cond delay="0"/>
                                  </p:stCondLst>
                                  <p:iterate type="wd">
                                    <p:tmPct val="100000"/>
                                  </p:iterate>
                                  <p:childTnLst>
                                    <p:set>
                                      <p:cBhvr>
                                        <p:cTn id="76" dur="1" fill="hold">
                                          <p:stCondLst>
                                            <p:cond delay="0"/>
                                          </p:stCondLst>
                                        </p:cTn>
                                        <p:tgtEl>
                                          <p:spTgt spid="65"/>
                                        </p:tgtEl>
                                        <p:attrNameLst>
                                          <p:attrName>style.visibility</p:attrName>
                                        </p:attrNameLst>
                                      </p:cBhvr>
                                      <p:to>
                                        <p:strVal val="visible"/>
                                      </p:to>
                                    </p:set>
                                    <p:animEffect transition="in" filter="strips(upRight)">
                                      <p:cBhvr>
                                        <p:cTn id="77" dur="300"/>
                                        <p:tgtEl>
                                          <p:spTgt spid="65"/>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2" fill="hold" nodeType="clickEffect">
                                  <p:stCondLst>
                                    <p:cond delay="0"/>
                                  </p:stCondLst>
                                  <p:childTnLst>
                                    <p:set>
                                      <p:cBhvr>
                                        <p:cTn id="81" dur="1" fill="hold">
                                          <p:stCondLst>
                                            <p:cond delay="0"/>
                                          </p:stCondLst>
                                        </p:cTn>
                                        <p:tgtEl>
                                          <p:spTgt spid="9"/>
                                        </p:tgtEl>
                                        <p:attrNameLst>
                                          <p:attrName>style.visibility</p:attrName>
                                        </p:attrNameLst>
                                      </p:cBhvr>
                                      <p:to>
                                        <p:strVal val="visible"/>
                                      </p:to>
                                    </p:set>
                                    <p:animEffect transition="in" filter="wipe(right)">
                                      <p:cBhvr>
                                        <p:cTn id="82" dur="500"/>
                                        <p:tgtEl>
                                          <p:spTgt spid="9"/>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4" fill="hold" nodeType="clickEffect">
                                  <p:stCondLst>
                                    <p:cond delay="0"/>
                                  </p:stCondLst>
                                  <p:childTnLst>
                                    <p:set>
                                      <p:cBhvr>
                                        <p:cTn id="86" dur="1" fill="hold">
                                          <p:stCondLst>
                                            <p:cond delay="0"/>
                                          </p:stCondLst>
                                        </p:cTn>
                                        <p:tgtEl>
                                          <p:spTgt spid="8"/>
                                        </p:tgtEl>
                                        <p:attrNameLst>
                                          <p:attrName>style.visibility</p:attrName>
                                        </p:attrNameLst>
                                      </p:cBhvr>
                                      <p:to>
                                        <p:strVal val="visible"/>
                                      </p:to>
                                    </p:set>
                                    <p:animEffect transition="in" filter="wipe(down)">
                                      <p:cBhvr>
                                        <p:cTn id="87" dur="500"/>
                                        <p:tgtEl>
                                          <p:spTgt spid="8"/>
                                        </p:tgtEl>
                                      </p:cBhvr>
                                    </p:animEffect>
                                  </p:childTnLst>
                                </p:cTn>
                              </p:par>
                            </p:childTnLst>
                          </p:cTn>
                        </p:par>
                      </p:childTnLst>
                    </p:cTn>
                  </p:par>
                  <p:par>
                    <p:cTn id="88" fill="hold">
                      <p:stCondLst>
                        <p:cond delay="indefinite"/>
                      </p:stCondLst>
                      <p:childTnLst>
                        <p:par>
                          <p:cTn id="89" fill="hold">
                            <p:stCondLst>
                              <p:cond delay="0"/>
                            </p:stCondLst>
                            <p:childTnLst>
                              <p:par>
                                <p:cTn id="90" presetID="18" presetClass="entr" presetSubtype="3" fill="hold" grpId="0" nodeType="clickEffect">
                                  <p:stCondLst>
                                    <p:cond delay="0"/>
                                  </p:stCondLst>
                                  <p:iterate type="wd">
                                    <p:tmPct val="100000"/>
                                  </p:iterate>
                                  <p:childTnLst>
                                    <p:set>
                                      <p:cBhvr>
                                        <p:cTn id="91" dur="1" fill="hold">
                                          <p:stCondLst>
                                            <p:cond delay="0"/>
                                          </p:stCondLst>
                                        </p:cTn>
                                        <p:tgtEl>
                                          <p:spTgt spid="66"/>
                                        </p:tgtEl>
                                        <p:attrNameLst>
                                          <p:attrName>style.visibility</p:attrName>
                                        </p:attrNameLst>
                                      </p:cBhvr>
                                      <p:to>
                                        <p:strVal val="visible"/>
                                      </p:to>
                                    </p:set>
                                    <p:animEffect transition="in" filter="strips(upRight)">
                                      <p:cBhvr>
                                        <p:cTn id="92" dur="300"/>
                                        <p:tgtEl>
                                          <p:spTgt spid="66"/>
                                        </p:tgtEl>
                                      </p:cBhvr>
                                    </p:animEffect>
                                  </p:childTnLst>
                                </p:cTn>
                              </p:par>
                            </p:childTnLst>
                          </p:cTn>
                        </p:par>
                      </p:childTnLst>
                    </p:cTn>
                  </p:par>
                  <p:par>
                    <p:cTn id="93" fill="hold">
                      <p:stCondLst>
                        <p:cond delay="indefinite"/>
                      </p:stCondLst>
                      <p:childTnLst>
                        <p:par>
                          <p:cTn id="94" fill="hold">
                            <p:stCondLst>
                              <p:cond delay="0"/>
                            </p:stCondLst>
                            <p:childTnLst>
                              <p:par>
                                <p:cTn id="95" presetID="22" presetClass="entr" presetSubtype="8" fill="hold" nodeType="clickEffect">
                                  <p:stCondLst>
                                    <p:cond delay="0"/>
                                  </p:stCondLst>
                                  <p:childTnLst>
                                    <p:set>
                                      <p:cBhvr>
                                        <p:cTn id="96" dur="1" fill="hold">
                                          <p:stCondLst>
                                            <p:cond delay="0"/>
                                          </p:stCondLst>
                                        </p:cTn>
                                        <p:tgtEl>
                                          <p:spTgt spid="11"/>
                                        </p:tgtEl>
                                        <p:attrNameLst>
                                          <p:attrName>style.visibility</p:attrName>
                                        </p:attrNameLst>
                                      </p:cBhvr>
                                      <p:to>
                                        <p:strVal val="visible"/>
                                      </p:to>
                                    </p:set>
                                    <p:animEffect transition="in" filter="wipe(left)">
                                      <p:cBhvr>
                                        <p:cTn id="9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7" grpId="0" autoUpdateAnimBg="0"/>
      <p:bldP spid="33799" grpId="0" autoUpdateAnimBg="0"/>
      <p:bldP spid="33801" grpId="0" autoUpdateAnimBg="0"/>
      <p:bldP spid="33802" grpId="0" autoUpdateAnimBg="0"/>
      <p:bldP spid="33805" grpId="0" autoUpdateAnimBg="0"/>
      <p:bldP spid="31787" grpId="0"/>
      <p:bldP spid="16419" grpId="0"/>
      <p:bldP spid="65" grpId="0" autoUpdateAnimBg="0"/>
      <p:bldP spid="66" grpId="0"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34" name="Text Box 18"/>
          <p:cNvSpPr txBox="1">
            <a:spLocks noChangeArrowheads="1"/>
          </p:cNvSpPr>
          <p:nvPr/>
        </p:nvSpPr>
        <p:spPr bwMode="auto">
          <a:xfrm>
            <a:off x="115888" y="112713"/>
            <a:ext cx="8964612" cy="646112"/>
          </a:xfrm>
          <a:prstGeom prst="rect">
            <a:avLst/>
          </a:prstGeom>
          <a:noFill/>
          <a:ln w="9525">
            <a:noFill/>
            <a:miter lim="800000"/>
            <a:headEnd/>
            <a:tailEnd/>
          </a:ln>
        </p:spPr>
        <p:txBody>
          <a:bodyPr>
            <a:spAutoFit/>
          </a:bodyPr>
          <a:lstStyle/>
          <a:p>
            <a:r>
              <a:rPr lang="tr-TR" sz="1800" b="1">
                <a:solidFill>
                  <a:srgbClr val="0000FF"/>
                </a:solidFill>
                <a:latin typeface="Calibri" pitchFamily="34" charset="0"/>
              </a:rPr>
              <a:t>Düzlemde bir şeklin tüm noktalarının bir </a:t>
            </a:r>
            <a:r>
              <a:rPr lang="tr-TR" sz="1800" i="1">
                <a:solidFill>
                  <a:srgbClr val="0000FF"/>
                </a:solidFill>
                <a:latin typeface="Calibri" pitchFamily="34" charset="0"/>
              </a:rPr>
              <a:t>d</a:t>
            </a:r>
            <a:r>
              <a:rPr lang="tr-TR" sz="1800">
                <a:solidFill>
                  <a:srgbClr val="0000FF"/>
                </a:solidFill>
                <a:latin typeface="Calibri" pitchFamily="34" charset="0"/>
              </a:rPr>
              <a:t> </a:t>
            </a:r>
            <a:r>
              <a:rPr lang="tr-TR" sz="1800" b="1">
                <a:solidFill>
                  <a:srgbClr val="0000FF"/>
                </a:solidFill>
                <a:latin typeface="Calibri" pitchFamily="34" charset="0"/>
              </a:rPr>
              <a:t>doğrusuna göre yansımalarının (simetrik eşlerinin) oluşturduğu şekle başlangıçtaki şeklin </a:t>
            </a:r>
            <a:r>
              <a:rPr lang="tr-TR" sz="1800" i="1">
                <a:solidFill>
                  <a:srgbClr val="0000FF"/>
                </a:solidFill>
                <a:latin typeface="Calibri" pitchFamily="34" charset="0"/>
              </a:rPr>
              <a:t>d</a:t>
            </a:r>
            <a:r>
              <a:rPr lang="tr-TR" sz="1800" b="1">
                <a:solidFill>
                  <a:srgbClr val="0000FF"/>
                </a:solidFill>
                <a:latin typeface="Calibri" pitchFamily="34" charset="0"/>
              </a:rPr>
              <a:t> doğrusuna göre </a:t>
            </a:r>
            <a:r>
              <a:rPr lang="tr-TR" sz="1800" b="1">
                <a:solidFill>
                  <a:srgbClr val="FF0000"/>
                </a:solidFill>
                <a:latin typeface="Calibri" pitchFamily="34" charset="0"/>
              </a:rPr>
              <a:t>yansıma</a:t>
            </a:r>
            <a:r>
              <a:rPr lang="tr-TR" sz="1800" b="1">
                <a:solidFill>
                  <a:srgbClr val="0000FF"/>
                </a:solidFill>
                <a:latin typeface="Calibri" pitchFamily="34" charset="0"/>
              </a:rPr>
              <a:t>sı denir. </a:t>
            </a:r>
          </a:p>
        </p:txBody>
      </p:sp>
      <p:sp>
        <p:nvSpPr>
          <p:cNvPr id="34847" name="Text Box 31"/>
          <p:cNvSpPr txBox="1">
            <a:spLocks noChangeArrowheads="1"/>
          </p:cNvSpPr>
          <p:nvPr/>
        </p:nvSpPr>
        <p:spPr bwMode="auto">
          <a:xfrm>
            <a:off x="115888" y="823913"/>
            <a:ext cx="8964612" cy="646112"/>
          </a:xfrm>
          <a:prstGeom prst="rect">
            <a:avLst/>
          </a:prstGeom>
          <a:noFill/>
          <a:ln w="9525">
            <a:noFill/>
            <a:miter lim="800000"/>
            <a:headEnd/>
            <a:tailEnd/>
          </a:ln>
        </p:spPr>
        <p:txBody>
          <a:bodyPr>
            <a:spAutoFit/>
          </a:bodyPr>
          <a:lstStyle/>
          <a:p>
            <a:r>
              <a:rPr lang="tr-TR" sz="1800" b="1">
                <a:latin typeface="Calibri" pitchFamily="34" charset="0"/>
              </a:rPr>
              <a:t>Örnek</a:t>
            </a:r>
            <a:r>
              <a:rPr lang="tr-TR" sz="1800" b="1">
                <a:solidFill>
                  <a:srgbClr val="0000FF"/>
                </a:solidFill>
                <a:latin typeface="Calibri" pitchFamily="34" charset="0"/>
              </a:rPr>
              <a:t>. Aşağıda bazı nokta kümelerinin (şekillerin) </a:t>
            </a:r>
            <a:r>
              <a:rPr lang="tr-TR" sz="1800" i="1">
                <a:solidFill>
                  <a:srgbClr val="0000FF"/>
                </a:solidFill>
                <a:latin typeface="Calibri" pitchFamily="34" charset="0"/>
              </a:rPr>
              <a:t>x</a:t>
            </a:r>
            <a:r>
              <a:rPr lang="tr-TR" sz="1800" b="1" i="1">
                <a:solidFill>
                  <a:srgbClr val="0000FF"/>
                </a:solidFill>
                <a:latin typeface="Calibri" pitchFamily="34" charset="0"/>
              </a:rPr>
              <a:t>–</a:t>
            </a:r>
            <a:r>
              <a:rPr lang="tr-TR" sz="1800" b="1">
                <a:solidFill>
                  <a:srgbClr val="0000FF"/>
                </a:solidFill>
                <a:latin typeface="Calibri" pitchFamily="34" charset="0"/>
              </a:rPr>
              <a:t>eksenine göre yansımaları görülmektedir. Her bir şekil ve yansıması farklı renklerle gösterilmiştir. </a:t>
            </a:r>
          </a:p>
        </p:txBody>
      </p:sp>
      <p:sp>
        <p:nvSpPr>
          <p:cNvPr id="34851" name="Text Box 35"/>
          <p:cNvSpPr txBox="1">
            <a:spLocks noChangeArrowheads="1"/>
          </p:cNvSpPr>
          <p:nvPr/>
        </p:nvSpPr>
        <p:spPr bwMode="auto">
          <a:xfrm>
            <a:off x="0" y="3205163"/>
            <a:ext cx="8569325" cy="646112"/>
          </a:xfrm>
          <a:prstGeom prst="rect">
            <a:avLst/>
          </a:prstGeom>
          <a:noFill/>
          <a:ln w="9525">
            <a:noFill/>
            <a:miter lim="800000"/>
            <a:headEnd/>
            <a:tailEnd/>
          </a:ln>
        </p:spPr>
        <p:txBody>
          <a:bodyPr>
            <a:spAutoFit/>
          </a:bodyPr>
          <a:lstStyle/>
          <a:p>
            <a:r>
              <a:rPr lang="tr-TR" sz="1800" b="1">
                <a:latin typeface="Calibri" pitchFamily="34" charset="0"/>
              </a:rPr>
              <a:t>Örnek. </a:t>
            </a:r>
            <a:r>
              <a:rPr lang="tr-TR" sz="1800" b="1">
                <a:solidFill>
                  <a:srgbClr val="0000FF"/>
                </a:solidFill>
                <a:latin typeface="Calibri" pitchFamily="34" charset="0"/>
              </a:rPr>
              <a:t>Aşağıda bazı nokta kümelerinin (şekillerin) </a:t>
            </a:r>
            <a:r>
              <a:rPr lang="tr-TR" sz="1800" i="1">
                <a:solidFill>
                  <a:srgbClr val="0000FF"/>
                </a:solidFill>
                <a:latin typeface="Calibri" pitchFamily="34" charset="0"/>
              </a:rPr>
              <a:t>y</a:t>
            </a:r>
            <a:r>
              <a:rPr lang="tr-TR" sz="1800" b="1" i="1">
                <a:solidFill>
                  <a:srgbClr val="0000FF"/>
                </a:solidFill>
                <a:latin typeface="Calibri" pitchFamily="34" charset="0"/>
              </a:rPr>
              <a:t>–</a:t>
            </a:r>
            <a:r>
              <a:rPr lang="tr-TR" sz="1800" b="1">
                <a:solidFill>
                  <a:srgbClr val="0000FF"/>
                </a:solidFill>
                <a:latin typeface="Calibri" pitchFamily="34" charset="0"/>
              </a:rPr>
              <a:t>eksenine göre yansımaları görülmektedir. Her bir şekil ve yansıması farklı renklerle gösterilmiştir. </a:t>
            </a:r>
          </a:p>
        </p:txBody>
      </p:sp>
      <p:sp>
        <p:nvSpPr>
          <p:cNvPr id="32773" name="Rectangle 31"/>
          <p:cNvSpPr>
            <a:spLocks noChangeArrowheads="1"/>
          </p:cNvSpPr>
          <p:nvPr/>
        </p:nvSpPr>
        <p:spPr bwMode="auto">
          <a:xfrm>
            <a:off x="0" y="0"/>
            <a:ext cx="184731" cy="461665"/>
          </a:xfrm>
          <a:prstGeom prst="rect">
            <a:avLst/>
          </a:prstGeom>
          <a:noFill/>
          <a:ln w="9525">
            <a:noFill/>
            <a:miter lim="800000"/>
            <a:headEnd/>
            <a:tailEnd/>
          </a:ln>
        </p:spPr>
        <p:txBody>
          <a:bodyPr wrap="none" anchor="ctr">
            <a:spAutoFit/>
          </a:bodyPr>
          <a:lstStyle/>
          <a:p>
            <a:endParaRPr lang="tr-TR">
              <a:latin typeface="Calibri" pitchFamily="34" charset="0"/>
            </a:endParaRPr>
          </a:p>
        </p:txBody>
      </p:sp>
      <p:sp>
        <p:nvSpPr>
          <p:cNvPr id="32774" name="AutoShape 30"/>
          <p:cNvSpPr>
            <a:spLocks noChangeAspect="1" noChangeArrowheads="1" noTextEdit="1"/>
          </p:cNvSpPr>
          <p:nvPr/>
        </p:nvSpPr>
        <p:spPr bwMode="auto">
          <a:xfrm>
            <a:off x="950913" y="1431925"/>
            <a:ext cx="5624512" cy="1685925"/>
          </a:xfrm>
          <a:prstGeom prst="rect">
            <a:avLst/>
          </a:prstGeom>
          <a:noFill/>
          <a:ln w="9525">
            <a:noFill/>
            <a:miter lim="800000"/>
            <a:headEnd/>
            <a:tailEnd/>
          </a:ln>
        </p:spPr>
        <p:txBody>
          <a:bodyPr/>
          <a:lstStyle/>
          <a:p>
            <a:endParaRPr lang="tr-TR">
              <a:latin typeface="Calibri" pitchFamily="34" charset="0"/>
            </a:endParaRPr>
          </a:p>
        </p:txBody>
      </p:sp>
      <p:grpSp>
        <p:nvGrpSpPr>
          <p:cNvPr id="2" name="31 Grup"/>
          <p:cNvGrpSpPr>
            <a:grpSpLocks/>
          </p:cNvGrpSpPr>
          <p:nvPr/>
        </p:nvGrpSpPr>
        <p:grpSpPr bwMode="auto">
          <a:xfrm>
            <a:off x="1336675" y="1530350"/>
            <a:ext cx="1438275" cy="1370013"/>
            <a:chOff x="1335995" y="1529598"/>
            <a:chExt cx="1438356" cy="1370965"/>
          </a:xfrm>
        </p:grpSpPr>
        <p:cxnSp>
          <p:nvCxnSpPr>
            <p:cNvPr id="32815" name="AutoShape 29"/>
            <p:cNvCxnSpPr>
              <a:cxnSpLocks noChangeShapeType="1"/>
            </p:cNvCxnSpPr>
            <p:nvPr/>
          </p:nvCxnSpPr>
          <p:spPr bwMode="auto">
            <a:xfrm>
              <a:off x="1335995" y="2347478"/>
              <a:ext cx="1200218" cy="9525"/>
            </a:xfrm>
            <a:prstGeom prst="straightConnector1">
              <a:avLst/>
            </a:prstGeom>
            <a:noFill/>
            <a:ln w="9525">
              <a:solidFill>
                <a:srgbClr val="0D0D0D"/>
              </a:solidFill>
              <a:round/>
              <a:headEnd/>
              <a:tailEnd type="triangle" w="med" len="med"/>
            </a:ln>
          </p:spPr>
        </p:cxnSp>
        <p:cxnSp>
          <p:nvCxnSpPr>
            <p:cNvPr id="32816" name="AutoShape 28"/>
            <p:cNvCxnSpPr>
              <a:cxnSpLocks noChangeShapeType="1"/>
            </p:cNvCxnSpPr>
            <p:nvPr/>
          </p:nvCxnSpPr>
          <p:spPr bwMode="auto">
            <a:xfrm flipV="1">
              <a:off x="1831323" y="1700413"/>
              <a:ext cx="9526" cy="1200150"/>
            </a:xfrm>
            <a:prstGeom prst="straightConnector1">
              <a:avLst/>
            </a:prstGeom>
            <a:noFill/>
            <a:ln w="9525">
              <a:solidFill>
                <a:srgbClr val="0D0D0D"/>
              </a:solidFill>
              <a:round/>
              <a:headEnd/>
              <a:tailEnd type="triangle" w="med" len="med"/>
            </a:ln>
          </p:spPr>
        </p:cxnSp>
        <p:sp>
          <p:nvSpPr>
            <p:cNvPr id="32817" name="Text Box 27"/>
            <p:cNvSpPr txBox="1">
              <a:spLocks noChangeArrowheads="1"/>
            </p:cNvSpPr>
            <p:nvPr/>
          </p:nvSpPr>
          <p:spPr bwMode="auto">
            <a:xfrm>
              <a:off x="2469534" y="2263023"/>
              <a:ext cx="304817" cy="266065"/>
            </a:xfrm>
            <a:prstGeom prst="rect">
              <a:avLst/>
            </a:prstGeom>
            <a:noFill/>
            <a:ln w="9525">
              <a:noFill/>
              <a:miter lim="800000"/>
              <a:headEnd/>
              <a:tailEnd/>
            </a:ln>
          </p:spPr>
          <p:txBody>
            <a:bodyPr anchor="ctr"/>
            <a:lstStyle/>
            <a:p>
              <a:pPr eaLnBrk="0" hangingPunct="0"/>
              <a:r>
                <a:rPr lang="tr-TR" sz="1000" i="1">
                  <a:latin typeface="Calibri" pitchFamily="34" charset="0"/>
                  <a:cs typeface="Times New Roman" pitchFamily="18" charset="0"/>
                </a:rPr>
                <a:t>x</a:t>
              </a:r>
              <a:endParaRPr lang="tr-TR">
                <a:latin typeface="Calibri" pitchFamily="34" charset="0"/>
              </a:endParaRPr>
            </a:p>
          </p:txBody>
        </p:sp>
        <p:sp>
          <p:nvSpPr>
            <p:cNvPr id="32818" name="Text Box 26"/>
            <p:cNvSpPr txBox="1">
              <a:spLocks noChangeArrowheads="1"/>
            </p:cNvSpPr>
            <p:nvPr/>
          </p:nvSpPr>
          <p:spPr bwMode="auto">
            <a:xfrm>
              <a:off x="1793221" y="1529598"/>
              <a:ext cx="304817" cy="266065"/>
            </a:xfrm>
            <a:prstGeom prst="rect">
              <a:avLst/>
            </a:prstGeom>
            <a:noFill/>
            <a:ln w="9525">
              <a:noFill/>
              <a:miter lim="800000"/>
              <a:headEnd/>
              <a:tailEnd/>
            </a:ln>
          </p:spPr>
          <p:txBody>
            <a:bodyPr anchor="ctr"/>
            <a:lstStyle/>
            <a:p>
              <a:pPr eaLnBrk="0" hangingPunct="0"/>
              <a:r>
                <a:rPr lang="tr-TR" sz="1000" i="1">
                  <a:latin typeface="Calibri" pitchFamily="34" charset="0"/>
                  <a:cs typeface="Times New Roman" pitchFamily="18" charset="0"/>
                </a:rPr>
                <a:t>y</a:t>
              </a:r>
              <a:endParaRPr lang="tr-TR">
                <a:latin typeface="Calibri" pitchFamily="34" charset="0"/>
              </a:endParaRPr>
            </a:p>
          </p:txBody>
        </p:sp>
      </p:grpSp>
      <p:cxnSp>
        <p:nvCxnSpPr>
          <p:cNvPr id="36889" name="AutoShape 25"/>
          <p:cNvCxnSpPr>
            <a:cxnSpLocks noChangeShapeType="1"/>
          </p:cNvCxnSpPr>
          <p:nvPr/>
        </p:nvCxnSpPr>
        <p:spPr bwMode="auto">
          <a:xfrm>
            <a:off x="1660525" y="2005013"/>
            <a:ext cx="371475" cy="200025"/>
          </a:xfrm>
          <a:prstGeom prst="straightConnector1">
            <a:avLst/>
          </a:prstGeom>
          <a:noFill/>
          <a:ln w="28575">
            <a:solidFill>
              <a:srgbClr val="0000FF"/>
            </a:solidFill>
            <a:round/>
            <a:headEnd/>
            <a:tailEnd/>
          </a:ln>
        </p:spPr>
      </p:cxnSp>
      <p:cxnSp>
        <p:nvCxnSpPr>
          <p:cNvPr id="36888" name="AutoShape 24"/>
          <p:cNvCxnSpPr>
            <a:cxnSpLocks noChangeShapeType="1"/>
          </p:cNvCxnSpPr>
          <p:nvPr/>
        </p:nvCxnSpPr>
        <p:spPr bwMode="auto">
          <a:xfrm flipV="1">
            <a:off x="1660525" y="2462213"/>
            <a:ext cx="371475" cy="200025"/>
          </a:xfrm>
          <a:prstGeom prst="straightConnector1">
            <a:avLst/>
          </a:prstGeom>
          <a:noFill/>
          <a:ln w="28575">
            <a:solidFill>
              <a:srgbClr val="17D7F1"/>
            </a:solidFill>
            <a:round/>
            <a:headEnd/>
            <a:tailEnd/>
          </a:ln>
        </p:spPr>
      </p:cxnSp>
      <p:grpSp>
        <p:nvGrpSpPr>
          <p:cNvPr id="3" name="32 Grup"/>
          <p:cNvGrpSpPr>
            <a:grpSpLocks/>
          </p:cNvGrpSpPr>
          <p:nvPr/>
        </p:nvGrpSpPr>
        <p:grpSpPr bwMode="auto">
          <a:xfrm>
            <a:off x="3155950" y="1520825"/>
            <a:ext cx="1447800" cy="1389063"/>
            <a:chOff x="3155373" y="1520073"/>
            <a:chExt cx="1447881" cy="1390015"/>
          </a:xfrm>
        </p:grpSpPr>
        <p:cxnSp>
          <p:nvCxnSpPr>
            <p:cNvPr id="32811" name="AutoShape 23"/>
            <p:cNvCxnSpPr>
              <a:cxnSpLocks noChangeShapeType="1"/>
            </p:cNvCxnSpPr>
            <p:nvPr/>
          </p:nvCxnSpPr>
          <p:spPr bwMode="auto">
            <a:xfrm>
              <a:off x="3155373" y="2357003"/>
              <a:ext cx="1200218" cy="9525"/>
            </a:xfrm>
            <a:prstGeom prst="straightConnector1">
              <a:avLst/>
            </a:prstGeom>
            <a:noFill/>
            <a:ln w="9525">
              <a:solidFill>
                <a:srgbClr val="0D0D0D"/>
              </a:solidFill>
              <a:round/>
              <a:headEnd/>
              <a:tailEnd type="triangle" w="med" len="med"/>
            </a:ln>
          </p:spPr>
        </p:cxnSp>
        <p:cxnSp>
          <p:nvCxnSpPr>
            <p:cNvPr id="32812" name="AutoShape 22"/>
            <p:cNvCxnSpPr>
              <a:cxnSpLocks noChangeShapeType="1"/>
            </p:cNvCxnSpPr>
            <p:nvPr/>
          </p:nvCxnSpPr>
          <p:spPr bwMode="auto">
            <a:xfrm flipV="1">
              <a:off x="3650701" y="1709938"/>
              <a:ext cx="9526" cy="1200150"/>
            </a:xfrm>
            <a:prstGeom prst="straightConnector1">
              <a:avLst/>
            </a:prstGeom>
            <a:noFill/>
            <a:ln w="9525">
              <a:solidFill>
                <a:srgbClr val="0D0D0D"/>
              </a:solidFill>
              <a:round/>
              <a:headEnd/>
              <a:tailEnd type="triangle" w="med" len="med"/>
            </a:ln>
          </p:spPr>
        </p:cxnSp>
        <p:sp>
          <p:nvSpPr>
            <p:cNvPr id="32813" name="Text Box 21"/>
            <p:cNvSpPr txBox="1">
              <a:spLocks noChangeArrowheads="1"/>
            </p:cNvSpPr>
            <p:nvPr/>
          </p:nvSpPr>
          <p:spPr bwMode="auto">
            <a:xfrm>
              <a:off x="3631650" y="1520073"/>
              <a:ext cx="304817" cy="266065"/>
            </a:xfrm>
            <a:prstGeom prst="rect">
              <a:avLst/>
            </a:prstGeom>
            <a:noFill/>
            <a:ln w="9525">
              <a:noFill/>
              <a:miter lim="800000"/>
              <a:headEnd/>
              <a:tailEnd/>
            </a:ln>
          </p:spPr>
          <p:txBody>
            <a:bodyPr anchor="ctr"/>
            <a:lstStyle/>
            <a:p>
              <a:pPr eaLnBrk="0" hangingPunct="0"/>
              <a:r>
                <a:rPr lang="tr-TR" sz="1000" i="1">
                  <a:latin typeface="Calibri" pitchFamily="34" charset="0"/>
                  <a:cs typeface="Times New Roman" pitchFamily="18" charset="0"/>
                </a:rPr>
                <a:t>y</a:t>
              </a:r>
              <a:endParaRPr lang="tr-TR">
                <a:latin typeface="Calibri" pitchFamily="34" charset="0"/>
              </a:endParaRPr>
            </a:p>
          </p:txBody>
        </p:sp>
        <p:sp>
          <p:nvSpPr>
            <p:cNvPr id="32814" name="Text Box 20"/>
            <p:cNvSpPr txBox="1">
              <a:spLocks noChangeArrowheads="1"/>
            </p:cNvSpPr>
            <p:nvPr/>
          </p:nvSpPr>
          <p:spPr bwMode="auto">
            <a:xfrm>
              <a:off x="4298437" y="2263023"/>
              <a:ext cx="304817" cy="266065"/>
            </a:xfrm>
            <a:prstGeom prst="rect">
              <a:avLst/>
            </a:prstGeom>
            <a:noFill/>
            <a:ln w="9525">
              <a:noFill/>
              <a:miter lim="800000"/>
              <a:headEnd/>
              <a:tailEnd/>
            </a:ln>
          </p:spPr>
          <p:txBody>
            <a:bodyPr anchor="ctr"/>
            <a:lstStyle/>
            <a:p>
              <a:pPr eaLnBrk="0" hangingPunct="0"/>
              <a:r>
                <a:rPr lang="tr-TR" sz="1000" i="1">
                  <a:latin typeface="Calibri" pitchFamily="34" charset="0"/>
                  <a:cs typeface="Times New Roman" pitchFamily="18" charset="0"/>
                </a:rPr>
                <a:t>x</a:t>
              </a:r>
              <a:endParaRPr lang="tr-TR">
                <a:latin typeface="Calibri" pitchFamily="34" charset="0"/>
              </a:endParaRPr>
            </a:p>
          </p:txBody>
        </p:sp>
      </p:grpSp>
      <p:sp>
        <p:nvSpPr>
          <p:cNvPr id="36883" name="Arc 19"/>
          <p:cNvSpPr>
            <a:spLocks/>
          </p:cNvSpPr>
          <p:nvPr/>
        </p:nvSpPr>
        <p:spPr bwMode="auto">
          <a:xfrm>
            <a:off x="3460750" y="2376488"/>
            <a:ext cx="381000" cy="346075"/>
          </a:xfrm>
          <a:custGeom>
            <a:avLst/>
            <a:gdLst>
              <a:gd name="T0" fmla="*/ 57893511 w 43200"/>
              <a:gd name="T1" fmla="*/ 2147483647 h 22366"/>
              <a:gd name="T2" fmla="*/ 2147483647 w 43200"/>
              <a:gd name="T3" fmla="*/ 2147483647 h 22366"/>
              <a:gd name="T4" fmla="*/ 2147483647 w 43200"/>
              <a:gd name="T5" fmla="*/ 2147483647 h 22366"/>
              <a:gd name="T6" fmla="*/ 0 60000 65536"/>
              <a:gd name="T7" fmla="*/ 0 60000 65536"/>
              <a:gd name="T8" fmla="*/ 0 60000 65536"/>
              <a:gd name="T9" fmla="*/ 0 w 43200"/>
              <a:gd name="T10" fmla="*/ 0 h 22366"/>
              <a:gd name="T11" fmla="*/ 43200 w 43200"/>
              <a:gd name="T12" fmla="*/ 22366 h 22366"/>
            </a:gdLst>
            <a:ahLst/>
            <a:cxnLst>
              <a:cxn ang="T6">
                <a:pos x="T0" y="T1"/>
              </a:cxn>
              <a:cxn ang="T7">
                <a:pos x="T2" y="T3"/>
              </a:cxn>
              <a:cxn ang="T8">
                <a:pos x="T4" y="T5"/>
              </a:cxn>
            </a:cxnLst>
            <a:rect l="T9" t="T10" r="T11" b="T12"/>
            <a:pathLst>
              <a:path w="43200" h="22366" fill="none" extrusionOk="0">
                <a:moveTo>
                  <a:pt x="13" y="22366"/>
                </a:moveTo>
                <a:cubicBezTo>
                  <a:pt x="4" y="22110"/>
                  <a:pt x="0" y="21855"/>
                  <a:pt x="0" y="21600"/>
                </a:cubicBezTo>
                <a:cubicBezTo>
                  <a:pt x="0" y="9670"/>
                  <a:pt x="9670" y="0"/>
                  <a:pt x="21600" y="0"/>
                </a:cubicBezTo>
                <a:cubicBezTo>
                  <a:pt x="33529" y="-1"/>
                  <a:pt x="43199" y="9670"/>
                  <a:pt x="43200" y="21599"/>
                </a:cubicBezTo>
              </a:path>
              <a:path w="43200" h="22366" stroke="0" extrusionOk="0">
                <a:moveTo>
                  <a:pt x="13" y="22366"/>
                </a:moveTo>
                <a:cubicBezTo>
                  <a:pt x="4" y="22110"/>
                  <a:pt x="0" y="21855"/>
                  <a:pt x="0" y="21600"/>
                </a:cubicBezTo>
                <a:cubicBezTo>
                  <a:pt x="0" y="9670"/>
                  <a:pt x="9670" y="0"/>
                  <a:pt x="21600" y="0"/>
                </a:cubicBezTo>
                <a:cubicBezTo>
                  <a:pt x="33529" y="-1"/>
                  <a:pt x="43199" y="9670"/>
                  <a:pt x="43200" y="21599"/>
                </a:cubicBezTo>
                <a:lnTo>
                  <a:pt x="21600" y="21600"/>
                </a:lnTo>
                <a:close/>
              </a:path>
            </a:pathLst>
          </a:custGeom>
          <a:noFill/>
          <a:ln w="28575">
            <a:solidFill>
              <a:srgbClr val="17D7F1"/>
            </a:solidFill>
            <a:round/>
            <a:headEnd/>
            <a:tailEnd/>
          </a:ln>
        </p:spPr>
        <p:txBody>
          <a:bodyPr anchor="ctr"/>
          <a:lstStyle/>
          <a:p>
            <a:endParaRPr lang="tr-TR">
              <a:latin typeface="Calibri" pitchFamily="34" charset="0"/>
            </a:endParaRPr>
          </a:p>
        </p:txBody>
      </p:sp>
      <p:sp>
        <p:nvSpPr>
          <p:cNvPr id="36882" name="Arc 18"/>
          <p:cNvSpPr>
            <a:spLocks/>
          </p:cNvSpPr>
          <p:nvPr/>
        </p:nvSpPr>
        <p:spPr bwMode="auto">
          <a:xfrm flipV="1">
            <a:off x="3451225" y="2014538"/>
            <a:ext cx="381000" cy="346075"/>
          </a:xfrm>
          <a:custGeom>
            <a:avLst/>
            <a:gdLst>
              <a:gd name="T0" fmla="*/ 57893511 w 43200"/>
              <a:gd name="T1" fmla="*/ 2147483647 h 22366"/>
              <a:gd name="T2" fmla="*/ 2147483647 w 43200"/>
              <a:gd name="T3" fmla="*/ 2147483647 h 22366"/>
              <a:gd name="T4" fmla="*/ 2147483647 w 43200"/>
              <a:gd name="T5" fmla="*/ 2147483647 h 22366"/>
              <a:gd name="T6" fmla="*/ 0 60000 65536"/>
              <a:gd name="T7" fmla="*/ 0 60000 65536"/>
              <a:gd name="T8" fmla="*/ 0 60000 65536"/>
              <a:gd name="T9" fmla="*/ 0 w 43200"/>
              <a:gd name="T10" fmla="*/ 0 h 22366"/>
              <a:gd name="T11" fmla="*/ 43200 w 43200"/>
              <a:gd name="T12" fmla="*/ 22366 h 22366"/>
            </a:gdLst>
            <a:ahLst/>
            <a:cxnLst>
              <a:cxn ang="T6">
                <a:pos x="T0" y="T1"/>
              </a:cxn>
              <a:cxn ang="T7">
                <a:pos x="T2" y="T3"/>
              </a:cxn>
              <a:cxn ang="T8">
                <a:pos x="T4" y="T5"/>
              </a:cxn>
            </a:cxnLst>
            <a:rect l="T9" t="T10" r="T11" b="T12"/>
            <a:pathLst>
              <a:path w="43200" h="22366" fill="none" extrusionOk="0">
                <a:moveTo>
                  <a:pt x="13" y="22366"/>
                </a:moveTo>
                <a:cubicBezTo>
                  <a:pt x="4" y="22110"/>
                  <a:pt x="0" y="21855"/>
                  <a:pt x="0" y="21600"/>
                </a:cubicBezTo>
                <a:cubicBezTo>
                  <a:pt x="0" y="9670"/>
                  <a:pt x="9670" y="0"/>
                  <a:pt x="21600" y="0"/>
                </a:cubicBezTo>
                <a:cubicBezTo>
                  <a:pt x="33529" y="-1"/>
                  <a:pt x="43199" y="9670"/>
                  <a:pt x="43200" y="21599"/>
                </a:cubicBezTo>
              </a:path>
              <a:path w="43200" h="22366" stroke="0" extrusionOk="0">
                <a:moveTo>
                  <a:pt x="13" y="22366"/>
                </a:moveTo>
                <a:cubicBezTo>
                  <a:pt x="4" y="22110"/>
                  <a:pt x="0" y="21855"/>
                  <a:pt x="0" y="21600"/>
                </a:cubicBezTo>
                <a:cubicBezTo>
                  <a:pt x="0" y="9670"/>
                  <a:pt x="9670" y="0"/>
                  <a:pt x="21600" y="0"/>
                </a:cubicBezTo>
                <a:cubicBezTo>
                  <a:pt x="33529" y="-1"/>
                  <a:pt x="43199" y="9670"/>
                  <a:pt x="43200" y="21599"/>
                </a:cubicBezTo>
                <a:lnTo>
                  <a:pt x="21600" y="21600"/>
                </a:lnTo>
                <a:close/>
              </a:path>
            </a:pathLst>
          </a:custGeom>
          <a:noFill/>
          <a:ln w="28575">
            <a:solidFill>
              <a:srgbClr val="0000FF"/>
            </a:solidFill>
            <a:round/>
            <a:headEnd/>
            <a:tailEnd/>
          </a:ln>
        </p:spPr>
        <p:txBody>
          <a:bodyPr anchor="ctr"/>
          <a:lstStyle/>
          <a:p>
            <a:endParaRPr lang="tr-TR">
              <a:latin typeface="Calibri" pitchFamily="34" charset="0"/>
            </a:endParaRPr>
          </a:p>
        </p:txBody>
      </p:sp>
      <p:grpSp>
        <p:nvGrpSpPr>
          <p:cNvPr id="4" name="33 Grup"/>
          <p:cNvGrpSpPr>
            <a:grpSpLocks/>
          </p:cNvGrpSpPr>
          <p:nvPr/>
        </p:nvGrpSpPr>
        <p:grpSpPr bwMode="auto">
          <a:xfrm>
            <a:off x="5127625" y="1539875"/>
            <a:ext cx="1438275" cy="1389063"/>
            <a:chOff x="5127159" y="1539123"/>
            <a:chExt cx="1438356" cy="1390015"/>
          </a:xfrm>
        </p:grpSpPr>
        <p:sp>
          <p:nvSpPr>
            <p:cNvPr id="32807" name="Text Box 17"/>
            <p:cNvSpPr txBox="1">
              <a:spLocks noChangeArrowheads="1"/>
            </p:cNvSpPr>
            <p:nvPr/>
          </p:nvSpPr>
          <p:spPr bwMode="auto">
            <a:xfrm>
              <a:off x="6260698" y="2263023"/>
              <a:ext cx="304817" cy="266065"/>
            </a:xfrm>
            <a:prstGeom prst="rect">
              <a:avLst/>
            </a:prstGeom>
            <a:noFill/>
            <a:ln w="9525">
              <a:noFill/>
              <a:miter lim="800000"/>
              <a:headEnd/>
              <a:tailEnd/>
            </a:ln>
          </p:spPr>
          <p:txBody>
            <a:bodyPr anchor="ctr"/>
            <a:lstStyle/>
            <a:p>
              <a:pPr eaLnBrk="0" hangingPunct="0"/>
              <a:r>
                <a:rPr lang="tr-TR" sz="1000" i="1">
                  <a:latin typeface="Calibri" pitchFamily="34" charset="0"/>
                  <a:cs typeface="Times New Roman" pitchFamily="18" charset="0"/>
                </a:rPr>
                <a:t>x</a:t>
              </a:r>
              <a:endParaRPr lang="tr-TR">
                <a:latin typeface="Calibri" pitchFamily="34" charset="0"/>
              </a:endParaRPr>
            </a:p>
          </p:txBody>
        </p:sp>
        <p:sp>
          <p:nvSpPr>
            <p:cNvPr id="32808" name="Text Box 16"/>
            <p:cNvSpPr txBox="1">
              <a:spLocks noChangeArrowheads="1"/>
            </p:cNvSpPr>
            <p:nvPr/>
          </p:nvSpPr>
          <p:spPr bwMode="auto">
            <a:xfrm>
              <a:off x="5603436" y="1539123"/>
              <a:ext cx="304817" cy="266065"/>
            </a:xfrm>
            <a:prstGeom prst="rect">
              <a:avLst/>
            </a:prstGeom>
            <a:noFill/>
            <a:ln w="9525">
              <a:noFill/>
              <a:miter lim="800000"/>
              <a:headEnd/>
              <a:tailEnd/>
            </a:ln>
          </p:spPr>
          <p:txBody>
            <a:bodyPr anchor="ctr"/>
            <a:lstStyle/>
            <a:p>
              <a:pPr eaLnBrk="0" hangingPunct="0"/>
              <a:r>
                <a:rPr lang="tr-TR" sz="1000" i="1">
                  <a:latin typeface="Calibri" pitchFamily="34" charset="0"/>
                  <a:cs typeface="Times New Roman" pitchFamily="18" charset="0"/>
                </a:rPr>
                <a:t>y</a:t>
              </a:r>
              <a:endParaRPr lang="tr-TR">
                <a:latin typeface="Calibri" pitchFamily="34" charset="0"/>
              </a:endParaRPr>
            </a:p>
          </p:txBody>
        </p:sp>
        <p:cxnSp>
          <p:nvCxnSpPr>
            <p:cNvPr id="32809" name="AutoShape 15"/>
            <p:cNvCxnSpPr>
              <a:cxnSpLocks noChangeShapeType="1"/>
            </p:cNvCxnSpPr>
            <p:nvPr/>
          </p:nvCxnSpPr>
          <p:spPr bwMode="auto">
            <a:xfrm flipV="1">
              <a:off x="5622487" y="1728988"/>
              <a:ext cx="9526" cy="1200150"/>
            </a:xfrm>
            <a:prstGeom prst="straightConnector1">
              <a:avLst/>
            </a:prstGeom>
            <a:noFill/>
            <a:ln w="9525">
              <a:solidFill>
                <a:srgbClr val="0D0D0D"/>
              </a:solidFill>
              <a:round/>
              <a:headEnd/>
              <a:tailEnd type="triangle" w="med" len="med"/>
            </a:ln>
          </p:spPr>
        </p:cxnSp>
        <p:cxnSp>
          <p:nvCxnSpPr>
            <p:cNvPr id="32810" name="AutoShape 14"/>
            <p:cNvCxnSpPr>
              <a:cxnSpLocks noChangeShapeType="1"/>
            </p:cNvCxnSpPr>
            <p:nvPr/>
          </p:nvCxnSpPr>
          <p:spPr bwMode="auto">
            <a:xfrm>
              <a:off x="5127159" y="2376053"/>
              <a:ext cx="1200218" cy="9525"/>
            </a:xfrm>
            <a:prstGeom prst="straightConnector1">
              <a:avLst/>
            </a:prstGeom>
            <a:noFill/>
            <a:ln w="9525">
              <a:solidFill>
                <a:srgbClr val="0D0D0D"/>
              </a:solidFill>
              <a:round/>
              <a:headEnd/>
              <a:tailEnd type="triangle" w="med" len="med"/>
            </a:ln>
          </p:spPr>
        </p:cxnSp>
      </p:grpSp>
      <p:sp>
        <p:nvSpPr>
          <p:cNvPr id="36877" name="Arc 13"/>
          <p:cNvSpPr>
            <a:spLocks/>
          </p:cNvSpPr>
          <p:nvPr/>
        </p:nvSpPr>
        <p:spPr bwMode="auto">
          <a:xfrm flipH="1" flipV="1">
            <a:off x="5661025" y="1919288"/>
            <a:ext cx="476250" cy="438150"/>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rgbClr val="0000FF"/>
            </a:solidFill>
            <a:round/>
            <a:headEnd/>
            <a:tailEnd/>
          </a:ln>
        </p:spPr>
        <p:txBody>
          <a:bodyPr anchor="ctr"/>
          <a:lstStyle/>
          <a:p>
            <a:endParaRPr lang="tr-TR">
              <a:latin typeface="Calibri" pitchFamily="34" charset="0"/>
            </a:endParaRPr>
          </a:p>
        </p:txBody>
      </p:sp>
      <p:sp>
        <p:nvSpPr>
          <p:cNvPr id="36876" name="Arc 12"/>
          <p:cNvSpPr>
            <a:spLocks/>
          </p:cNvSpPr>
          <p:nvPr/>
        </p:nvSpPr>
        <p:spPr bwMode="auto">
          <a:xfrm flipH="1">
            <a:off x="5651500" y="2405063"/>
            <a:ext cx="476250" cy="438150"/>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rgbClr val="17D7F1"/>
            </a:solidFill>
            <a:round/>
            <a:headEnd/>
            <a:tailEnd/>
          </a:ln>
        </p:spPr>
        <p:txBody>
          <a:bodyPr anchor="ctr"/>
          <a:lstStyle/>
          <a:p>
            <a:endParaRPr lang="tr-TR">
              <a:latin typeface="Calibri" pitchFamily="34" charset="0"/>
            </a:endParaRPr>
          </a:p>
        </p:txBody>
      </p:sp>
      <p:sp>
        <p:nvSpPr>
          <p:cNvPr id="32784" name="Rectangle 58"/>
          <p:cNvSpPr>
            <a:spLocks noChangeArrowheads="1"/>
          </p:cNvSpPr>
          <p:nvPr/>
        </p:nvSpPr>
        <p:spPr bwMode="auto">
          <a:xfrm>
            <a:off x="0" y="0"/>
            <a:ext cx="184731" cy="461665"/>
          </a:xfrm>
          <a:prstGeom prst="rect">
            <a:avLst/>
          </a:prstGeom>
          <a:noFill/>
          <a:ln w="9525">
            <a:noFill/>
            <a:miter lim="800000"/>
            <a:headEnd/>
            <a:tailEnd/>
          </a:ln>
        </p:spPr>
        <p:txBody>
          <a:bodyPr wrap="none" anchor="ctr">
            <a:spAutoFit/>
          </a:bodyPr>
          <a:lstStyle/>
          <a:p>
            <a:endParaRPr lang="tr-TR">
              <a:latin typeface="Calibri" pitchFamily="34" charset="0"/>
            </a:endParaRPr>
          </a:p>
        </p:txBody>
      </p:sp>
      <p:sp>
        <p:nvSpPr>
          <p:cNvPr id="32785" name="AutoShape 57"/>
          <p:cNvSpPr>
            <a:spLocks noChangeAspect="1" noChangeArrowheads="1" noTextEdit="1"/>
          </p:cNvSpPr>
          <p:nvPr/>
        </p:nvSpPr>
        <p:spPr bwMode="auto">
          <a:xfrm>
            <a:off x="928688" y="4100513"/>
            <a:ext cx="5624512" cy="1685925"/>
          </a:xfrm>
          <a:prstGeom prst="rect">
            <a:avLst/>
          </a:prstGeom>
          <a:noFill/>
          <a:ln w="9525">
            <a:noFill/>
            <a:miter lim="800000"/>
            <a:headEnd/>
            <a:tailEnd/>
          </a:ln>
        </p:spPr>
        <p:txBody>
          <a:bodyPr/>
          <a:lstStyle/>
          <a:p>
            <a:endParaRPr lang="tr-TR">
              <a:latin typeface="Calibri" pitchFamily="34" charset="0"/>
            </a:endParaRPr>
          </a:p>
        </p:txBody>
      </p:sp>
      <p:grpSp>
        <p:nvGrpSpPr>
          <p:cNvPr id="5" name="55 Grup"/>
          <p:cNvGrpSpPr>
            <a:grpSpLocks/>
          </p:cNvGrpSpPr>
          <p:nvPr/>
        </p:nvGrpSpPr>
        <p:grpSpPr bwMode="auto">
          <a:xfrm>
            <a:off x="1314450" y="4198938"/>
            <a:ext cx="1438275" cy="1370012"/>
            <a:chOff x="1314129" y="4198319"/>
            <a:chExt cx="1438356" cy="1370965"/>
          </a:xfrm>
        </p:grpSpPr>
        <p:cxnSp>
          <p:nvCxnSpPr>
            <p:cNvPr id="32803" name="AutoShape 56"/>
            <p:cNvCxnSpPr>
              <a:cxnSpLocks noChangeShapeType="1"/>
            </p:cNvCxnSpPr>
            <p:nvPr/>
          </p:nvCxnSpPr>
          <p:spPr bwMode="auto">
            <a:xfrm>
              <a:off x="1314129" y="5016199"/>
              <a:ext cx="1200218" cy="9525"/>
            </a:xfrm>
            <a:prstGeom prst="straightConnector1">
              <a:avLst/>
            </a:prstGeom>
            <a:noFill/>
            <a:ln w="9525">
              <a:solidFill>
                <a:srgbClr val="0D0D0D"/>
              </a:solidFill>
              <a:round/>
              <a:headEnd/>
              <a:tailEnd type="triangle" w="med" len="med"/>
            </a:ln>
          </p:spPr>
        </p:cxnSp>
        <p:cxnSp>
          <p:nvCxnSpPr>
            <p:cNvPr id="32804" name="AutoShape 55"/>
            <p:cNvCxnSpPr>
              <a:cxnSpLocks noChangeShapeType="1"/>
            </p:cNvCxnSpPr>
            <p:nvPr/>
          </p:nvCxnSpPr>
          <p:spPr bwMode="auto">
            <a:xfrm flipV="1">
              <a:off x="1809457" y="4369134"/>
              <a:ext cx="9526" cy="1200150"/>
            </a:xfrm>
            <a:prstGeom prst="straightConnector1">
              <a:avLst/>
            </a:prstGeom>
            <a:noFill/>
            <a:ln w="9525">
              <a:solidFill>
                <a:srgbClr val="0D0D0D"/>
              </a:solidFill>
              <a:round/>
              <a:headEnd/>
              <a:tailEnd type="triangle" w="med" len="med"/>
            </a:ln>
          </p:spPr>
        </p:cxnSp>
        <p:sp>
          <p:nvSpPr>
            <p:cNvPr id="32805" name="Text Box 54"/>
            <p:cNvSpPr txBox="1">
              <a:spLocks noChangeArrowheads="1"/>
            </p:cNvSpPr>
            <p:nvPr/>
          </p:nvSpPr>
          <p:spPr bwMode="auto">
            <a:xfrm>
              <a:off x="2447668" y="4931744"/>
              <a:ext cx="304817" cy="266065"/>
            </a:xfrm>
            <a:prstGeom prst="rect">
              <a:avLst/>
            </a:prstGeom>
            <a:noFill/>
            <a:ln w="9525">
              <a:noFill/>
              <a:miter lim="800000"/>
              <a:headEnd/>
              <a:tailEnd/>
            </a:ln>
          </p:spPr>
          <p:txBody>
            <a:bodyPr anchor="ctr"/>
            <a:lstStyle/>
            <a:p>
              <a:pPr eaLnBrk="0" hangingPunct="0"/>
              <a:r>
                <a:rPr lang="tr-TR" sz="1000" i="1">
                  <a:latin typeface="Calibri" pitchFamily="34" charset="0"/>
                  <a:cs typeface="Times New Roman" pitchFamily="18" charset="0"/>
                </a:rPr>
                <a:t>x</a:t>
              </a:r>
              <a:endParaRPr lang="tr-TR">
                <a:latin typeface="Calibri" pitchFamily="34" charset="0"/>
              </a:endParaRPr>
            </a:p>
          </p:txBody>
        </p:sp>
        <p:sp>
          <p:nvSpPr>
            <p:cNvPr id="32806" name="Text Box 53"/>
            <p:cNvSpPr txBox="1">
              <a:spLocks noChangeArrowheads="1"/>
            </p:cNvSpPr>
            <p:nvPr/>
          </p:nvSpPr>
          <p:spPr bwMode="auto">
            <a:xfrm>
              <a:off x="1761829" y="4198319"/>
              <a:ext cx="304817" cy="266065"/>
            </a:xfrm>
            <a:prstGeom prst="rect">
              <a:avLst/>
            </a:prstGeom>
            <a:noFill/>
            <a:ln w="9525">
              <a:noFill/>
              <a:miter lim="800000"/>
              <a:headEnd/>
              <a:tailEnd/>
            </a:ln>
          </p:spPr>
          <p:txBody>
            <a:bodyPr anchor="ctr"/>
            <a:lstStyle/>
            <a:p>
              <a:pPr eaLnBrk="0" hangingPunct="0"/>
              <a:r>
                <a:rPr lang="tr-TR" sz="1000" i="1">
                  <a:latin typeface="Calibri" pitchFamily="34" charset="0"/>
                  <a:cs typeface="Times New Roman" pitchFamily="18" charset="0"/>
                </a:rPr>
                <a:t>y</a:t>
              </a:r>
              <a:endParaRPr lang="tr-TR">
                <a:latin typeface="Calibri" pitchFamily="34" charset="0"/>
              </a:endParaRPr>
            </a:p>
          </p:txBody>
        </p:sp>
      </p:grpSp>
      <p:cxnSp>
        <p:nvCxnSpPr>
          <p:cNvPr id="36916" name="AutoShape 52"/>
          <p:cNvCxnSpPr>
            <a:cxnSpLocks noChangeShapeType="1"/>
          </p:cNvCxnSpPr>
          <p:nvPr/>
        </p:nvCxnSpPr>
        <p:spPr bwMode="auto">
          <a:xfrm flipH="1">
            <a:off x="1371600" y="4730750"/>
            <a:ext cx="371475" cy="200025"/>
          </a:xfrm>
          <a:prstGeom prst="straightConnector1">
            <a:avLst/>
          </a:prstGeom>
          <a:noFill/>
          <a:ln w="28575">
            <a:solidFill>
              <a:srgbClr val="17D7F1"/>
            </a:solidFill>
            <a:round/>
            <a:headEnd/>
            <a:tailEnd/>
          </a:ln>
        </p:spPr>
      </p:cxnSp>
      <p:grpSp>
        <p:nvGrpSpPr>
          <p:cNvPr id="6" name="56 Grup"/>
          <p:cNvGrpSpPr>
            <a:grpSpLocks/>
          </p:cNvGrpSpPr>
          <p:nvPr/>
        </p:nvGrpSpPr>
        <p:grpSpPr bwMode="auto">
          <a:xfrm>
            <a:off x="3133725" y="4189413"/>
            <a:ext cx="1447800" cy="1389062"/>
            <a:chOff x="3133507" y="4188794"/>
            <a:chExt cx="1447881" cy="1390015"/>
          </a:xfrm>
        </p:grpSpPr>
        <p:cxnSp>
          <p:nvCxnSpPr>
            <p:cNvPr id="32799" name="AutoShape 51"/>
            <p:cNvCxnSpPr>
              <a:cxnSpLocks noChangeShapeType="1"/>
            </p:cNvCxnSpPr>
            <p:nvPr/>
          </p:nvCxnSpPr>
          <p:spPr bwMode="auto">
            <a:xfrm>
              <a:off x="3133507" y="5025724"/>
              <a:ext cx="1200218" cy="9525"/>
            </a:xfrm>
            <a:prstGeom prst="straightConnector1">
              <a:avLst/>
            </a:prstGeom>
            <a:noFill/>
            <a:ln w="9525">
              <a:solidFill>
                <a:srgbClr val="0D0D0D"/>
              </a:solidFill>
              <a:round/>
              <a:headEnd/>
              <a:tailEnd type="triangle" w="med" len="med"/>
            </a:ln>
          </p:spPr>
        </p:cxnSp>
        <p:cxnSp>
          <p:nvCxnSpPr>
            <p:cNvPr id="32800" name="AutoShape 50"/>
            <p:cNvCxnSpPr>
              <a:cxnSpLocks noChangeShapeType="1"/>
            </p:cNvCxnSpPr>
            <p:nvPr/>
          </p:nvCxnSpPr>
          <p:spPr bwMode="auto">
            <a:xfrm flipV="1">
              <a:off x="3628835" y="4378659"/>
              <a:ext cx="9526" cy="1200150"/>
            </a:xfrm>
            <a:prstGeom prst="straightConnector1">
              <a:avLst/>
            </a:prstGeom>
            <a:noFill/>
            <a:ln w="9525">
              <a:solidFill>
                <a:srgbClr val="0D0D0D"/>
              </a:solidFill>
              <a:round/>
              <a:headEnd/>
              <a:tailEnd type="triangle" w="med" len="med"/>
            </a:ln>
          </p:spPr>
        </p:cxnSp>
        <p:sp>
          <p:nvSpPr>
            <p:cNvPr id="32801" name="Text Box 49"/>
            <p:cNvSpPr txBox="1">
              <a:spLocks noChangeArrowheads="1"/>
            </p:cNvSpPr>
            <p:nvPr/>
          </p:nvSpPr>
          <p:spPr bwMode="auto">
            <a:xfrm>
              <a:off x="3609784" y="4188794"/>
              <a:ext cx="304817" cy="266065"/>
            </a:xfrm>
            <a:prstGeom prst="rect">
              <a:avLst/>
            </a:prstGeom>
            <a:noFill/>
            <a:ln w="9525">
              <a:noFill/>
              <a:miter lim="800000"/>
              <a:headEnd/>
              <a:tailEnd/>
            </a:ln>
          </p:spPr>
          <p:txBody>
            <a:bodyPr anchor="ctr"/>
            <a:lstStyle/>
            <a:p>
              <a:pPr eaLnBrk="0" hangingPunct="0"/>
              <a:r>
                <a:rPr lang="tr-TR" sz="1000" i="1">
                  <a:latin typeface="Calibri" pitchFamily="34" charset="0"/>
                  <a:cs typeface="Times New Roman" pitchFamily="18" charset="0"/>
                </a:rPr>
                <a:t>y</a:t>
              </a:r>
              <a:endParaRPr lang="tr-TR">
                <a:latin typeface="Calibri" pitchFamily="34" charset="0"/>
              </a:endParaRPr>
            </a:p>
          </p:txBody>
        </p:sp>
        <p:sp>
          <p:nvSpPr>
            <p:cNvPr id="32802" name="Text Box 48"/>
            <p:cNvSpPr txBox="1">
              <a:spLocks noChangeArrowheads="1"/>
            </p:cNvSpPr>
            <p:nvPr/>
          </p:nvSpPr>
          <p:spPr bwMode="auto">
            <a:xfrm>
              <a:off x="4276571" y="4931744"/>
              <a:ext cx="304817" cy="266065"/>
            </a:xfrm>
            <a:prstGeom prst="rect">
              <a:avLst/>
            </a:prstGeom>
            <a:noFill/>
            <a:ln w="9525">
              <a:noFill/>
              <a:miter lim="800000"/>
              <a:headEnd/>
              <a:tailEnd/>
            </a:ln>
          </p:spPr>
          <p:txBody>
            <a:bodyPr anchor="ctr"/>
            <a:lstStyle/>
            <a:p>
              <a:pPr eaLnBrk="0" hangingPunct="0"/>
              <a:r>
                <a:rPr lang="tr-TR" sz="1000" i="1">
                  <a:latin typeface="Calibri" pitchFamily="34" charset="0"/>
                  <a:cs typeface="Times New Roman" pitchFamily="18" charset="0"/>
                </a:rPr>
                <a:t>x</a:t>
              </a:r>
              <a:endParaRPr lang="tr-TR">
                <a:latin typeface="Calibri" pitchFamily="34" charset="0"/>
              </a:endParaRPr>
            </a:p>
          </p:txBody>
        </p:sp>
      </p:grpSp>
      <p:sp>
        <p:nvSpPr>
          <p:cNvPr id="36911" name="Arc 47"/>
          <p:cNvSpPr>
            <a:spLocks/>
          </p:cNvSpPr>
          <p:nvPr/>
        </p:nvSpPr>
        <p:spPr bwMode="auto">
          <a:xfrm flipV="1">
            <a:off x="3286125" y="4675188"/>
            <a:ext cx="381000" cy="346075"/>
          </a:xfrm>
          <a:custGeom>
            <a:avLst/>
            <a:gdLst>
              <a:gd name="T0" fmla="*/ 57893511 w 43200"/>
              <a:gd name="T1" fmla="*/ 2147483647 h 22366"/>
              <a:gd name="T2" fmla="*/ 2147483647 w 43200"/>
              <a:gd name="T3" fmla="*/ 2147483647 h 22366"/>
              <a:gd name="T4" fmla="*/ 2147483647 w 43200"/>
              <a:gd name="T5" fmla="*/ 2147483647 h 22366"/>
              <a:gd name="T6" fmla="*/ 0 60000 65536"/>
              <a:gd name="T7" fmla="*/ 0 60000 65536"/>
              <a:gd name="T8" fmla="*/ 0 60000 65536"/>
              <a:gd name="T9" fmla="*/ 0 w 43200"/>
              <a:gd name="T10" fmla="*/ 0 h 22366"/>
              <a:gd name="T11" fmla="*/ 43200 w 43200"/>
              <a:gd name="T12" fmla="*/ 22366 h 22366"/>
            </a:gdLst>
            <a:ahLst/>
            <a:cxnLst>
              <a:cxn ang="T6">
                <a:pos x="T0" y="T1"/>
              </a:cxn>
              <a:cxn ang="T7">
                <a:pos x="T2" y="T3"/>
              </a:cxn>
              <a:cxn ang="T8">
                <a:pos x="T4" y="T5"/>
              </a:cxn>
            </a:cxnLst>
            <a:rect l="T9" t="T10" r="T11" b="T12"/>
            <a:pathLst>
              <a:path w="43200" h="22366" fill="none" extrusionOk="0">
                <a:moveTo>
                  <a:pt x="13" y="22366"/>
                </a:moveTo>
                <a:cubicBezTo>
                  <a:pt x="4" y="22110"/>
                  <a:pt x="0" y="21855"/>
                  <a:pt x="0" y="21600"/>
                </a:cubicBezTo>
                <a:cubicBezTo>
                  <a:pt x="0" y="9670"/>
                  <a:pt x="9670" y="0"/>
                  <a:pt x="21600" y="0"/>
                </a:cubicBezTo>
                <a:cubicBezTo>
                  <a:pt x="33529" y="-1"/>
                  <a:pt x="43199" y="9670"/>
                  <a:pt x="43200" y="21599"/>
                </a:cubicBezTo>
              </a:path>
              <a:path w="43200" h="22366" stroke="0" extrusionOk="0">
                <a:moveTo>
                  <a:pt x="13" y="22366"/>
                </a:moveTo>
                <a:cubicBezTo>
                  <a:pt x="4" y="22110"/>
                  <a:pt x="0" y="21855"/>
                  <a:pt x="0" y="21600"/>
                </a:cubicBezTo>
                <a:cubicBezTo>
                  <a:pt x="0" y="9670"/>
                  <a:pt x="9670" y="0"/>
                  <a:pt x="21600" y="0"/>
                </a:cubicBezTo>
                <a:cubicBezTo>
                  <a:pt x="33529" y="-1"/>
                  <a:pt x="43199" y="9670"/>
                  <a:pt x="43200" y="21599"/>
                </a:cubicBezTo>
                <a:lnTo>
                  <a:pt x="21600" y="21600"/>
                </a:lnTo>
                <a:close/>
              </a:path>
            </a:pathLst>
          </a:custGeom>
          <a:noFill/>
          <a:ln w="28575">
            <a:solidFill>
              <a:srgbClr val="17D7F1"/>
            </a:solidFill>
            <a:round/>
            <a:headEnd/>
            <a:tailEnd/>
          </a:ln>
        </p:spPr>
        <p:txBody>
          <a:bodyPr anchor="ctr"/>
          <a:lstStyle/>
          <a:p>
            <a:endParaRPr lang="tr-TR">
              <a:latin typeface="Calibri" pitchFamily="34" charset="0"/>
            </a:endParaRPr>
          </a:p>
        </p:txBody>
      </p:sp>
      <p:sp>
        <p:nvSpPr>
          <p:cNvPr id="36910" name="Arc 46"/>
          <p:cNvSpPr>
            <a:spLocks/>
          </p:cNvSpPr>
          <p:nvPr/>
        </p:nvSpPr>
        <p:spPr bwMode="auto">
          <a:xfrm flipV="1">
            <a:off x="3600450" y="4683125"/>
            <a:ext cx="381000" cy="346075"/>
          </a:xfrm>
          <a:custGeom>
            <a:avLst/>
            <a:gdLst>
              <a:gd name="T0" fmla="*/ 57893511 w 43200"/>
              <a:gd name="T1" fmla="*/ 2147483647 h 22366"/>
              <a:gd name="T2" fmla="*/ 2147483647 w 43200"/>
              <a:gd name="T3" fmla="*/ 2147483647 h 22366"/>
              <a:gd name="T4" fmla="*/ 2147483647 w 43200"/>
              <a:gd name="T5" fmla="*/ 2147483647 h 22366"/>
              <a:gd name="T6" fmla="*/ 0 60000 65536"/>
              <a:gd name="T7" fmla="*/ 0 60000 65536"/>
              <a:gd name="T8" fmla="*/ 0 60000 65536"/>
              <a:gd name="T9" fmla="*/ 0 w 43200"/>
              <a:gd name="T10" fmla="*/ 0 h 22366"/>
              <a:gd name="T11" fmla="*/ 43200 w 43200"/>
              <a:gd name="T12" fmla="*/ 22366 h 22366"/>
            </a:gdLst>
            <a:ahLst/>
            <a:cxnLst>
              <a:cxn ang="T6">
                <a:pos x="T0" y="T1"/>
              </a:cxn>
              <a:cxn ang="T7">
                <a:pos x="T2" y="T3"/>
              </a:cxn>
              <a:cxn ang="T8">
                <a:pos x="T4" y="T5"/>
              </a:cxn>
            </a:cxnLst>
            <a:rect l="T9" t="T10" r="T11" b="T12"/>
            <a:pathLst>
              <a:path w="43200" h="22366" fill="none" extrusionOk="0">
                <a:moveTo>
                  <a:pt x="13" y="22366"/>
                </a:moveTo>
                <a:cubicBezTo>
                  <a:pt x="4" y="22110"/>
                  <a:pt x="0" y="21855"/>
                  <a:pt x="0" y="21600"/>
                </a:cubicBezTo>
                <a:cubicBezTo>
                  <a:pt x="0" y="9670"/>
                  <a:pt x="9670" y="0"/>
                  <a:pt x="21600" y="0"/>
                </a:cubicBezTo>
                <a:cubicBezTo>
                  <a:pt x="33529" y="-1"/>
                  <a:pt x="43199" y="9670"/>
                  <a:pt x="43200" y="21599"/>
                </a:cubicBezTo>
              </a:path>
              <a:path w="43200" h="22366" stroke="0" extrusionOk="0">
                <a:moveTo>
                  <a:pt x="13" y="22366"/>
                </a:moveTo>
                <a:cubicBezTo>
                  <a:pt x="4" y="22110"/>
                  <a:pt x="0" y="21855"/>
                  <a:pt x="0" y="21600"/>
                </a:cubicBezTo>
                <a:cubicBezTo>
                  <a:pt x="0" y="9670"/>
                  <a:pt x="9670" y="0"/>
                  <a:pt x="21600" y="0"/>
                </a:cubicBezTo>
                <a:cubicBezTo>
                  <a:pt x="33529" y="-1"/>
                  <a:pt x="43199" y="9670"/>
                  <a:pt x="43200" y="21599"/>
                </a:cubicBezTo>
                <a:lnTo>
                  <a:pt x="21600" y="21600"/>
                </a:lnTo>
                <a:close/>
              </a:path>
            </a:pathLst>
          </a:custGeom>
          <a:noFill/>
          <a:ln w="28575">
            <a:solidFill>
              <a:srgbClr val="0000FF"/>
            </a:solidFill>
            <a:round/>
            <a:headEnd/>
            <a:tailEnd/>
          </a:ln>
        </p:spPr>
        <p:txBody>
          <a:bodyPr anchor="ctr"/>
          <a:lstStyle/>
          <a:p>
            <a:endParaRPr lang="tr-TR">
              <a:latin typeface="Calibri" pitchFamily="34" charset="0"/>
            </a:endParaRPr>
          </a:p>
        </p:txBody>
      </p:sp>
      <p:grpSp>
        <p:nvGrpSpPr>
          <p:cNvPr id="7" name="57 Grup"/>
          <p:cNvGrpSpPr>
            <a:grpSpLocks/>
          </p:cNvGrpSpPr>
          <p:nvPr/>
        </p:nvGrpSpPr>
        <p:grpSpPr bwMode="auto">
          <a:xfrm>
            <a:off x="5105400" y="4208463"/>
            <a:ext cx="1438275" cy="1389062"/>
            <a:chOff x="5105293" y="4207844"/>
            <a:chExt cx="1438356" cy="1390015"/>
          </a:xfrm>
        </p:grpSpPr>
        <p:sp>
          <p:nvSpPr>
            <p:cNvPr id="32795" name="Text Box 45"/>
            <p:cNvSpPr txBox="1">
              <a:spLocks noChangeArrowheads="1"/>
            </p:cNvSpPr>
            <p:nvPr/>
          </p:nvSpPr>
          <p:spPr bwMode="auto">
            <a:xfrm>
              <a:off x="6238832" y="4931744"/>
              <a:ext cx="304817" cy="266065"/>
            </a:xfrm>
            <a:prstGeom prst="rect">
              <a:avLst/>
            </a:prstGeom>
            <a:noFill/>
            <a:ln w="9525">
              <a:noFill/>
              <a:miter lim="800000"/>
              <a:headEnd/>
              <a:tailEnd/>
            </a:ln>
          </p:spPr>
          <p:txBody>
            <a:bodyPr anchor="ctr"/>
            <a:lstStyle/>
            <a:p>
              <a:pPr eaLnBrk="0" hangingPunct="0"/>
              <a:r>
                <a:rPr lang="tr-TR" sz="1000" i="1">
                  <a:latin typeface="Calibri" pitchFamily="34" charset="0"/>
                  <a:cs typeface="Times New Roman" pitchFamily="18" charset="0"/>
                </a:rPr>
                <a:t>x</a:t>
              </a:r>
              <a:endParaRPr lang="tr-TR">
                <a:latin typeface="Calibri" pitchFamily="34" charset="0"/>
              </a:endParaRPr>
            </a:p>
          </p:txBody>
        </p:sp>
        <p:sp>
          <p:nvSpPr>
            <p:cNvPr id="32796" name="Text Box 44"/>
            <p:cNvSpPr txBox="1">
              <a:spLocks noChangeArrowheads="1"/>
            </p:cNvSpPr>
            <p:nvPr/>
          </p:nvSpPr>
          <p:spPr bwMode="auto">
            <a:xfrm>
              <a:off x="5581570" y="4207844"/>
              <a:ext cx="304817" cy="266065"/>
            </a:xfrm>
            <a:prstGeom prst="rect">
              <a:avLst/>
            </a:prstGeom>
            <a:noFill/>
            <a:ln w="9525">
              <a:noFill/>
              <a:miter lim="800000"/>
              <a:headEnd/>
              <a:tailEnd/>
            </a:ln>
          </p:spPr>
          <p:txBody>
            <a:bodyPr anchor="ctr"/>
            <a:lstStyle/>
            <a:p>
              <a:pPr eaLnBrk="0" hangingPunct="0"/>
              <a:r>
                <a:rPr lang="tr-TR" sz="1000" i="1">
                  <a:latin typeface="Calibri" pitchFamily="34" charset="0"/>
                  <a:cs typeface="Times New Roman" pitchFamily="18" charset="0"/>
                </a:rPr>
                <a:t>y</a:t>
              </a:r>
              <a:endParaRPr lang="tr-TR">
                <a:latin typeface="Calibri" pitchFamily="34" charset="0"/>
              </a:endParaRPr>
            </a:p>
          </p:txBody>
        </p:sp>
        <p:cxnSp>
          <p:nvCxnSpPr>
            <p:cNvPr id="32797" name="AutoShape 43"/>
            <p:cNvCxnSpPr>
              <a:cxnSpLocks noChangeShapeType="1"/>
            </p:cNvCxnSpPr>
            <p:nvPr/>
          </p:nvCxnSpPr>
          <p:spPr bwMode="auto">
            <a:xfrm flipV="1">
              <a:off x="5600621" y="4397709"/>
              <a:ext cx="9526" cy="1200150"/>
            </a:xfrm>
            <a:prstGeom prst="straightConnector1">
              <a:avLst/>
            </a:prstGeom>
            <a:noFill/>
            <a:ln w="9525">
              <a:solidFill>
                <a:srgbClr val="0D0D0D"/>
              </a:solidFill>
              <a:round/>
              <a:headEnd/>
              <a:tailEnd type="triangle" w="med" len="med"/>
            </a:ln>
          </p:spPr>
        </p:cxnSp>
        <p:cxnSp>
          <p:nvCxnSpPr>
            <p:cNvPr id="32798" name="AutoShape 42"/>
            <p:cNvCxnSpPr>
              <a:cxnSpLocks noChangeShapeType="1"/>
            </p:cNvCxnSpPr>
            <p:nvPr/>
          </p:nvCxnSpPr>
          <p:spPr bwMode="auto">
            <a:xfrm>
              <a:off x="5105293" y="5044774"/>
              <a:ext cx="1200218" cy="9525"/>
            </a:xfrm>
            <a:prstGeom prst="straightConnector1">
              <a:avLst/>
            </a:prstGeom>
            <a:noFill/>
            <a:ln w="9525">
              <a:solidFill>
                <a:srgbClr val="0D0D0D"/>
              </a:solidFill>
              <a:round/>
              <a:headEnd/>
              <a:tailEnd type="triangle" w="med" len="med"/>
            </a:ln>
          </p:spPr>
        </p:cxnSp>
      </p:grpSp>
      <p:sp>
        <p:nvSpPr>
          <p:cNvPr id="36905" name="Arc 41"/>
          <p:cNvSpPr>
            <a:spLocks/>
          </p:cNvSpPr>
          <p:nvPr/>
        </p:nvSpPr>
        <p:spPr bwMode="auto">
          <a:xfrm flipH="1" flipV="1">
            <a:off x="5638800" y="4587875"/>
            <a:ext cx="476250" cy="438150"/>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rgbClr val="0000FF"/>
            </a:solidFill>
            <a:round/>
            <a:headEnd/>
            <a:tailEnd/>
          </a:ln>
        </p:spPr>
        <p:txBody>
          <a:bodyPr anchor="ctr"/>
          <a:lstStyle/>
          <a:p>
            <a:endParaRPr lang="tr-TR">
              <a:latin typeface="Calibri" pitchFamily="34" charset="0"/>
            </a:endParaRPr>
          </a:p>
        </p:txBody>
      </p:sp>
      <p:sp>
        <p:nvSpPr>
          <p:cNvPr id="36904" name="Arc 40"/>
          <p:cNvSpPr>
            <a:spLocks/>
          </p:cNvSpPr>
          <p:nvPr/>
        </p:nvSpPr>
        <p:spPr bwMode="auto">
          <a:xfrm flipV="1">
            <a:off x="5105400" y="4578350"/>
            <a:ext cx="476250" cy="438150"/>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rgbClr val="17D7F1"/>
            </a:solidFill>
            <a:round/>
            <a:headEnd/>
            <a:tailEnd/>
          </a:ln>
        </p:spPr>
        <p:txBody>
          <a:bodyPr anchor="ctr"/>
          <a:lstStyle/>
          <a:p>
            <a:endParaRPr lang="tr-TR">
              <a:latin typeface="Calibri" pitchFamily="34" charset="0"/>
            </a:endParaRPr>
          </a:p>
        </p:txBody>
      </p:sp>
      <p:cxnSp>
        <p:nvCxnSpPr>
          <p:cNvPr id="36903" name="AutoShape 39"/>
          <p:cNvCxnSpPr>
            <a:cxnSpLocks noChangeShapeType="1"/>
          </p:cNvCxnSpPr>
          <p:nvPr/>
        </p:nvCxnSpPr>
        <p:spPr bwMode="auto">
          <a:xfrm>
            <a:off x="1876425" y="4730750"/>
            <a:ext cx="371475" cy="200025"/>
          </a:xfrm>
          <a:prstGeom prst="straightConnector1">
            <a:avLst/>
          </a:prstGeom>
          <a:noFill/>
          <a:ln w="28575">
            <a:solidFill>
              <a:srgbClr val="0000FF"/>
            </a:solidFill>
            <a:round/>
            <a:headEnd/>
            <a:tailEnd/>
          </a:ln>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lt">
                                    <p:tmPct val="10000"/>
                                  </p:iterate>
                                  <p:childTnLst>
                                    <p:set>
                                      <p:cBhvr>
                                        <p:cTn id="6" dur="1" fill="hold">
                                          <p:stCondLst>
                                            <p:cond delay="0"/>
                                          </p:stCondLst>
                                        </p:cTn>
                                        <p:tgtEl>
                                          <p:spTgt spid="34834"/>
                                        </p:tgtEl>
                                        <p:attrNameLst>
                                          <p:attrName>style.visibility</p:attrName>
                                        </p:attrNameLst>
                                      </p:cBhvr>
                                      <p:to>
                                        <p:strVal val="visible"/>
                                      </p:to>
                                    </p:set>
                                    <p:animEffect transition="in" filter="wipe(left)">
                                      <p:cBhvr>
                                        <p:cTn id="7" dur="500"/>
                                        <p:tgtEl>
                                          <p:spTgt spid="3483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lt">
                                    <p:tmPct val="10000"/>
                                  </p:iterate>
                                  <p:childTnLst>
                                    <p:set>
                                      <p:cBhvr>
                                        <p:cTn id="11" dur="1" fill="hold">
                                          <p:stCondLst>
                                            <p:cond delay="0"/>
                                          </p:stCondLst>
                                        </p:cTn>
                                        <p:tgtEl>
                                          <p:spTgt spid="34847"/>
                                        </p:tgtEl>
                                        <p:attrNameLst>
                                          <p:attrName>style.visibility</p:attrName>
                                        </p:attrNameLst>
                                      </p:cBhvr>
                                      <p:to>
                                        <p:strVal val="visible"/>
                                      </p:to>
                                    </p:set>
                                    <p:animEffect transition="in" filter="wipe(left)">
                                      <p:cBhvr>
                                        <p:cTn id="12" dur="500"/>
                                        <p:tgtEl>
                                          <p:spTgt spid="34847"/>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32"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box(out)">
                                      <p:cBhvr>
                                        <p:cTn id="17" dur="50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6889"/>
                                        </p:tgtEl>
                                        <p:attrNameLst>
                                          <p:attrName>style.visibility</p:attrName>
                                        </p:attrNameLst>
                                      </p:cBhvr>
                                      <p:to>
                                        <p:strVal val="visible"/>
                                      </p:to>
                                    </p:set>
                                    <p:animEffect transition="in" filter="wipe(left)">
                                      <p:cBhvr>
                                        <p:cTn id="22" dur="500"/>
                                        <p:tgtEl>
                                          <p:spTgt spid="36889"/>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36888"/>
                                        </p:tgtEl>
                                        <p:attrNameLst>
                                          <p:attrName>style.visibility</p:attrName>
                                        </p:attrNameLst>
                                      </p:cBhvr>
                                      <p:to>
                                        <p:strVal val="visible"/>
                                      </p:to>
                                    </p:set>
                                    <p:animEffect transition="in" filter="wipe(up)">
                                      <p:cBhvr>
                                        <p:cTn id="27" dur="500"/>
                                        <p:tgtEl>
                                          <p:spTgt spid="36888"/>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32" fill="hold" nodeType="clickEffect">
                                  <p:stCondLst>
                                    <p:cond delay="0"/>
                                  </p:stCondLst>
                                  <p:childTnLst>
                                    <p:set>
                                      <p:cBhvr>
                                        <p:cTn id="31" dur="1" fill="hold">
                                          <p:stCondLst>
                                            <p:cond delay="0"/>
                                          </p:stCondLst>
                                        </p:cTn>
                                        <p:tgtEl>
                                          <p:spTgt spid="3"/>
                                        </p:tgtEl>
                                        <p:attrNameLst>
                                          <p:attrName>style.visibility</p:attrName>
                                        </p:attrNameLst>
                                      </p:cBhvr>
                                      <p:to>
                                        <p:strVal val="visible"/>
                                      </p:to>
                                    </p:set>
                                    <p:animEffect transition="in" filter="box(out)">
                                      <p:cBhvr>
                                        <p:cTn id="32" dur="500"/>
                                        <p:tgtEl>
                                          <p:spTgt spid="3"/>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6882"/>
                                        </p:tgtEl>
                                        <p:attrNameLst>
                                          <p:attrName>style.visibility</p:attrName>
                                        </p:attrNameLst>
                                      </p:cBhvr>
                                      <p:to>
                                        <p:strVal val="visible"/>
                                      </p:to>
                                    </p:set>
                                    <p:animEffect transition="in" filter="wipe(down)">
                                      <p:cBhvr>
                                        <p:cTn id="37" dur="2000"/>
                                        <p:tgtEl>
                                          <p:spTgt spid="36882"/>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1" fill="hold" grpId="0" nodeType="clickEffect">
                                  <p:stCondLst>
                                    <p:cond delay="0"/>
                                  </p:stCondLst>
                                  <p:childTnLst>
                                    <p:set>
                                      <p:cBhvr>
                                        <p:cTn id="41" dur="1" fill="hold">
                                          <p:stCondLst>
                                            <p:cond delay="0"/>
                                          </p:stCondLst>
                                        </p:cTn>
                                        <p:tgtEl>
                                          <p:spTgt spid="36883"/>
                                        </p:tgtEl>
                                        <p:attrNameLst>
                                          <p:attrName>style.visibility</p:attrName>
                                        </p:attrNameLst>
                                      </p:cBhvr>
                                      <p:to>
                                        <p:strVal val="visible"/>
                                      </p:to>
                                    </p:set>
                                    <p:animEffect transition="in" filter="wipe(up)">
                                      <p:cBhvr>
                                        <p:cTn id="42" dur="2000"/>
                                        <p:tgtEl>
                                          <p:spTgt spid="36883"/>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32" fill="hold" nodeType="clickEffect">
                                  <p:stCondLst>
                                    <p:cond delay="0"/>
                                  </p:stCondLst>
                                  <p:childTnLst>
                                    <p:set>
                                      <p:cBhvr>
                                        <p:cTn id="46" dur="1" fill="hold">
                                          <p:stCondLst>
                                            <p:cond delay="0"/>
                                          </p:stCondLst>
                                        </p:cTn>
                                        <p:tgtEl>
                                          <p:spTgt spid="4"/>
                                        </p:tgtEl>
                                        <p:attrNameLst>
                                          <p:attrName>style.visibility</p:attrName>
                                        </p:attrNameLst>
                                      </p:cBhvr>
                                      <p:to>
                                        <p:strVal val="visible"/>
                                      </p:to>
                                    </p:set>
                                    <p:animEffect transition="in" filter="box(out)">
                                      <p:cBhvr>
                                        <p:cTn id="47" dur="500"/>
                                        <p:tgtEl>
                                          <p:spTgt spid="4"/>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36877"/>
                                        </p:tgtEl>
                                        <p:attrNameLst>
                                          <p:attrName>style.visibility</p:attrName>
                                        </p:attrNameLst>
                                      </p:cBhvr>
                                      <p:to>
                                        <p:strVal val="visible"/>
                                      </p:to>
                                    </p:set>
                                    <p:animEffect transition="in" filter="wipe(left)">
                                      <p:cBhvr>
                                        <p:cTn id="52" dur="2000"/>
                                        <p:tgtEl>
                                          <p:spTgt spid="36877"/>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grpId="0" nodeType="clickEffect">
                                  <p:stCondLst>
                                    <p:cond delay="0"/>
                                  </p:stCondLst>
                                  <p:childTnLst>
                                    <p:set>
                                      <p:cBhvr>
                                        <p:cTn id="56" dur="1" fill="hold">
                                          <p:stCondLst>
                                            <p:cond delay="0"/>
                                          </p:stCondLst>
                                        </p:cTn>
                                        <p:tgtEl>
                                          <p:spTgt spid="36876"/>
                                        </p:tgtEl>
                                        <p:attrNameLst>
                                          <p:attrName>style.visibility</p:attrName>
                                        </p:attrNameLst>
                                      </p:cBhvr>
                                      <p:to>
                                        <p:strVal val="visible"/>
                                      </p:to>
                                    </p:set>
                                    <p:animEffect transition="in" filter="wipe(down)">
                                      <p:cBhvr>
                                        <p:cTn id="57" dur="500"/>
                                        <p:tgtEl>
                                          <p:spTgt spid="36876"/>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grpId="0" nodeType="clickEffect">
                                  <p:stCondLst>
                                    <p:cond delay="0"/>
                                  </p:stCondLst>
                                  <p:iterate type="lt">
                                    <p:tmPct val="10000"/>
                                  </p:iterate>
                                  <p:childTnLst>
                                    <p:set>
                                      <p:cBhvr>
                                        <p:cTn id="61" dur="1" fill="hold">
                                          <p:stCondLst>
                                            <p:cond delay="0"/>
                                          </p:stCondLst>
                                        </p:cTn>
                                        <p:tgtEl>
                                          <p:spTgt spid="34851"/>
                                        </p:tgtEl>
                                        <p:attrNameLst>
                                          <p:attrName>style.visibility</p:attrName>
                                        </p:attrNameLst>
                                      </p:cBhvr>
                                      <p:to>
                                        <p:strVal val="visible"/>
                                      </p:to>
                                    </p:set>
                                    <p:animEffect transition="in" filter="wipe(left)">
                                      <p:cBhvr>
                                        <p:cTn id="62" dur="500"/>
                                        <p:tgtEl>
                                          <p:spTgt spid="34851"/>
                                        </p:tgtEl>
                                      </p:cBhvr>
                                    </p:animEffect>
                                  </p:childTnLst>
                                </p:cTn>
                              </p:par>
                            </p:childTnLst>
                          </p:cTn>
                        </p:par>
                      </p:childTnLst>
                    </p:cTn>
                  </p:par>
                  <p:par>
                    <p:cTn id="63" fill="hold">
                      <p:stCondLst>
                        <p:cond delay="indefinite"/>
                      </p:stCondLst>
                      <p:childTnLst>
                        <p:par>
                          <p:cTn id="64" fill="hold">
                            <p:stCondLst>
                              <p:cond delay="0"/>
                            </p:stCondLst>
                            <p:childTnLst>
                              <p:par>
                                <p:cTn id="65" presetID="4" presetClass="entr" presetSubtype="32" fill="hold" nodeType="clickEffect">
                                  <p:stCondLst>
                                    <p:cond delay="0"/>
                                  </p:stCondLst>
                                  <p:childTnLst>
                                    <p:set>
                                      <p:cBhvr>
                                        <p:cTn id="66" dur="1" fill="hold">
                                          <p:stCondLst>
                                            <p:cond delay="0"/>
                                          </p:stCondLst>
                                        </p:cTn>
                                        <p:tgtEl>
                                          <p:spTgt spid="5"/>
                                        </p:tgtEl>
                                        <p:attrNameLst>
                                          <p:attrName>style.visibility</p:attrName>
                                        </p:attrNameLst>
                                      </p:cBhvr>
                                      <p:to>
                                        <p:strVal val="visible"/>
                                      </p:to>
                                    </p:set>
                                    <p:animEffect transition="in" filter="box(out)">
                                      <p:cBhvr>
                                        <p:cTn id="67" dur="500"/>
                                        <p:tgtEl>
                                          <p:spTgt spid="5"/>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grpId="0" nodeType="clickEffect">
                                  <p:stCondLst>
                                    <p:cond delay="0"/>
                                  </p:stCondLst>
                                  <p:childTnLst>
                                    <p:set>
                                      <p:cBhvr>
                                        <p:cTn id="71" dur="1" fill="hold">
                                          <p:stCondLst>
                                            <p:cond delay="0"/>
                                          </p:stCondLst>
                                        </p:cTn>
                                        <p:tgtEl>
                                          <p:spTgt spid="36903"/>
                                        </p:tgtEl>
                                        <p:attrNameLst>
                                          <p:attrName>style.visibility</p:attrName>
                                        </p:attrNameLst>
                                      </p:cBhvr>
                                      <p:to>
                                        <p:strVal val="visible"/>
                                      </p:to>
                                    </p:set>
                                    <p:animEffect transition="in" filter="wipe(left)">
                                      <p:cBhvr>
                                        <p:cTn id="72" dur="500"/>
                                        <p:tgtEl>
                                          <p:spTgt spid="36903"/>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1" fill="hold" grpId="0" nodeType="clickEffect">
                                  <p:stCondLst>
                                    <p:cond delay="0"/>
                                  </p:stCondLst>
                                  <p:childTnLst>
                                    <p:set>
                                      <p:cBhvr>
                                        <p:cTn id="76" dur="1" fill="hold">
                                          <p:stCondLst>
                                            <p:cond delay="0"/>
                                          </p:stCondLst>
                                        </p:cTn>
                                        <p:tgtEl>
                                          <p:spTgt spid="36916"/>
                                        </p:tgtEl>
                                        <p:attrNameLst>
                                          <p:attrName>style.visibility</p:attrName>
                                        </p:attrNameLst>
                                      </p:cBhvr>
                                      <p:to>
                                        <p:strVal val="visible"/>
                                      </p:to>
                                    </p:set>
                                    <p:animEffect transition="in" filter="wipe(up)">
                                      <p:cBhvr>
                                        <p:cTn id="77" dur="500"/>
                                        <p:tgtEl>
                                          <p:spTgt spid="36916"/>
                                        </p:tgtEl>
                                      </p:cBhvr>
                                    </p:animEffect>
                                  </p:childTnLst>
                                </p:cTn>
                              </p:par>
                            </p:childTnLst>
                          </p:cTn>
                        </p:par>
                      </p:childTnLst>
                    </p:cTn>
                  </p:par>
                  <p:par>
                    <p:cTn id="78" fill="hold">
                      <p:stCondLst>
                        <p:cond delay="indefinite"/>
                      </p:stCondLst>
                      <p:childTnLst>
                        <p:par>
                          <p:cTn id="79" fill="hold">
                            <p:stCondLst>
                              <p:cond delay="0"/>
                            </p:stCondLst>
                            <p:childTnLst>
                              <p:par>
                                <p:cTn id="80" presetID="4" presetClass="entr" presetSubtype="32" fill="hold" nodeType="clickEffect">
                                  <p:stCondLst>
                                    <p:cond delay="0"/>
                                  </p:stCondLst>
                                  <p:childTnLst>
                                    <p:set>
                                      <p:cBhvr>
                                        <p:cTn id="81" dur="1" fill="hold">
                                          <p:stCondLst>
                                            <p:cond delay="0"/>
                                          </p:stCondLst>
                                        </p:cTn>
                                        <p:tgtEl>
                                          <p:spTgt spid="6"/>
                                        </p:tgtEl>
                                        <p:attrNameLst>
                                          <p:attrName>style.visibility</p:attrName>
                                        </p:attrNameLst>
                                      </p:cBhvr>
                                      <p:to>
                                        <p:strVal val="visible"/>
                                      </p:to>
                                    </p:set>
                                    <p:animEffect transition="in" filter="box(out)">
                                      <p:cBhvr>
                                        <p:cTn id="82" dur="500"/>
                                        <p:tgtEl>
                                          <p:spTgt spid="6"/>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8" fill="hold" grpId="0" nodeType="clickEffect">
                                  <p:stCondLst>
                                    <p:cond delay="0"/>
                                  </p:stCondLst>
                                  <p:childTnLst>
                                    <p:set>
                                      <p:cBhvr>
                                        <p:cTn id="86" dur="1" fill="hold">
                                          <p:stCondLst>
                                            <p:cond delay="0"/>
                                          </p:stCondLst>
                                        </p:cTn>
                                        <p:tgtEl>
                                          <p:spTgt spid="36910"/>
                                        </p:tgtEl>
                                        <p:attrNameLst>
                                          <p:attrName>style.visibility</p:attrName>
                                        </p:attrNameLst>
                                      </p:cBhvr>
                                      <p:to>
                                        <p:strVal val="visible"/>
                                      </p:to>
                                    </p:set>
                                    <p:animEffect transition="in" filter="wipe(left)">
                                      <p:cBhvr>
                                        <p:cTn id="87" dur="500"/>
                                        <p:tgtEl>
                                          <p:spTgt spid="36910"/>
                                        </p:tgtEl>
                                      </p:cBhvr>
                                    </p:animEffect>
                                  </p:childTnLst>
                                </p:cTn>
                              </p:par>
                            </p:childTnLst>
                          </p:cTn>
                        </p:par>
                      </p:childTnLst>
                    </p:cTn>
                  </p:par>
                  <p:par>
                    <p:cTn id="88" fill="hold">
                      <p:stCondLst>
                        <p:cond delay="indefinite"/>
                      </p:stCondLst>
                      <p:childTnLst>
                        <p:par>
                          <p:cTn id="89" fill="hold">
                            <p:stCondLst>
                              <p:cond delay="0"/>
                            </p:stCondLst>
                            <p:childTnLst>
                              <p:par>
                                <p:cTn id="90" presetID="22" presetClass="entr" presetSubtype="2" fill="hold" grpId="0" nodeType="clickEffect">
                                  <p:stCondLst>
                                    <p:cond delay="0"/>
                                  </p:stCondLst>
                                  <p:childTnLst>
                                    <p:set>
                                      <p:cBhvr>
                                        <p:cTn id="91" dur="1" fill="hold">
                                          <p:stCondLst>
                                            <p:cond delay="0"/>
                                          </p:stCondLst>
                                        </p:cTn>
                                        <p:tgtEl>
                                          <p:spTgt spid="36911"/>
                                        </p:tgtEl>
                                        <p:attrNameLst>
                                          <p:attrName>style.visibility</p:attrName>
                                        </p:attrNameLst>
                                      </p:cBhvr>
                                      <p:to>
                                        <p:strVal val="visible"/>
                                      </p:to>
                                    </p:set>
                                    <p:animEffect transition="in" filter="wipe(right)">
                                      <p:cBhvr>
                                        <p:cTn id="92" dur="500"/>
                                        <p:tgtEl>
                                          <p:spTgt spid="36911"/>
                                        </p:tgtEl>
                                      </p:cBhvr>
                                    </p:animEffect>
                                  </p:childTnLst>
                                </p:cTn>
                              </p:par>
                            </p:childTnLst>
                          </p:cTn>
                        </p:par>
                      </p:childTnLst>
                    </p:cTn>
                  </p:par>
                  <p:par>
                    <p:cTn id="93" fill="hold">
                      <p:stCondLst>
                        <p:cond delay="indefinite"/>
                      </p:stCondLst>
                      <p:childTnLst>
                        <p:par>
                          <p:cTn id="94" fill="hold">
                            <p:stCondLst>
                              <p:cond delay="0"/>
                            </p:stCondLst>
                            <p:childTnLst>
                              <p:par>
                                <p:cTn id="95" presetID="4" presetClass="entr" presetSubtype="32" fill="hold" nodeType="clickEffect">
                                  <p:stCondLst>
                                    <p:cond delay="0"/>
                                  </p:stCondLst>
                                  <p:childTnLst>
                                    <p:set>
                                      <p:cBhvr>
                                        <p:cTn id="96" dur="1" fill="hold">
                                          <p:stCondLst>
                                            <p:cond delay="0"/>
                                          </p:stCondLst>
                                        </p:cTn>
                                        <p:tgtEl>
                                          <p:spTgt spid="7"/>
                                        </p:tgtEl>
                                        <p:attrNameLst>
                                          <p:attrName>style.visibility</p:attrName>
                                        </p:attrNameLst>
                                      </p:cBhvr>
                                      <p:to>
                                        <p:strVal val="visible"/>
                                      </p:to>
                                    </p:set>
                                    <p:animEffect transition="in" filter="box(out)">
                                      <p:cBhvr>
                                        <p:cTn id="97" dur="500"/>
                                        <p:tgtEl>
                                          <p:spTgt spid="7"/>
                                        </p:tgtEl>
                                      </p:cBhvr>
                                    </p:animEffect>
                                  </p:childTnLst>
                                </p:cTn>
                              </p:par>
                            </p:childTnLst>
                          </p:cTn>
                        </p:par>
                      </p:childTnLst>
                    </p:cTn>
                  </p:par>
                  <p:par>
                    <p:cTn id="98" fill="hold">
                      <p:stCondLst>
                        <p:cond delay="indefinite"/>
                      </p:stCondLst>
                      <p:childTnLst>
                        <p:par>
                          <p:cTn id="99" fill="hold">
                            <p:stCondLst>
                              <p:cond delay="0"/>
                            </p:stCondLst>
                            <p:childTnLst>
                              <p:par>
                                <p:cTn id="100" presetID="22" presetClass="entr" presetSubtype="8" fill="hold" grpId="0" nodeType="clickEffect">
                                  <p:stCondLst>
                                    <p:cond delay="0"/>
                                  </p:stCondLst>
                                  <p:childTnLst>
                                    <p:set>
                                      <p:cBhvr>
                                        <p:cTn id="101" dur="1" fill="hold">
                                          <p:stCondLst>
                                            <p:cond delay="0"/>
                                          </p:stCondLst>
                                        </p:cTn>
                                        <p:tgtEl>
                                          <p:spTgt spid="36905"/>
                                        </p:tgtEl>
                                        <p:attrNameLst>
                                          <p:attrName>style.visibility</p:attrName>
                                        </p:attrNameLst>
                                      </p:cBhvr>
                                      <p:to>
                                        <p:strVal val="visible"/>
                                      </p:to>
                                    </p:set>
                                    <p:animEffect transition="in" filter="wipe(left)">
                                      <p:cBhvr>
                                        <p:cTn id="102" dur="2000"/>
                                        <p:tgtEl>
                                          <p:spTgt spid="36905"/>
                                        </p:tgtEl>
                                      </p:cBhvr>
                                    </p:animEffect>
                                  </p:childTnLst>
                                </p:cTn>
                              </p:par>
                            </p:childTnLst>
                          </p:cTn>
                        </p:par>
                      </p:childTnLst>
                    </p:cTn>
                  </p:par>
                  <p:par>
                    <p:cTn id="103" fill="hold">
                      <p:stCondLst>
                        <p:cond delay="indefinite"/>
                      </p:stCondLst>
                      <p:childTnLst>
                        <p:par>
                          <p:cTn id="104" fill="hold">
                            <p:stCondLst>
                              <p:cond delay="0"/>
                            </p:stCondLst>
                            <p:childTnLst>
                              <p:par>
                                <p:cTn id="105" presetID="22" presetClass="entr" presetSubtype="2" fill="hold" grpId="0" nodeType="clickEffect">
                                  <p:stCondLst>
                                    <p:cond delay="0"/>
                                  </p:stCondLst>
                                  <p:childTnLst>
                                    <p:set>
                                      <p:cBhvr>
                                        <p:cTn id="106" dur="1" fill="hold">
                                          <p:stCondLst>
                                            <p:cond delay="0"/>
                                          </p:stCondLst>
                                        </p:cTn>
                                        <p:tgtEl>
                                          <p:spTgt spid="36904"/>
                                        </p:tgtEl>
                                        <p:attrNameLst>
                                          <p:attrName>style.visibility</p:attrName>
                                        </p:attrNameLst>
                                      </p:cBhvr>
                                      <p:to>
                                        <p:strVal val="visible"/>
                                      </p:to>
                                    </p:set>
                                    <p:animEffect transition="in" filter="wipe(right)">
                                      <p:cBhvr>
                                        <p:cTn id="107" dur="2000"/>
                                        <p:tgtEl>
                                          <p:spTgt spid="369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34" grpId="0" autoUpdateAnimBg="0"/>
      <p:bldP spid="34847" grpId="0" autoUpdateAnimBg="0"/>
      <p:bldP spid="34851" grpId="0"/>
      <p:bldP spid="36889" grpId="0" animBg="1"/>
      <p:bldP spid="36888" grpId="0" animBg="1"/>
      <p:bldP spid="36883" grpId="0" animBg="1"/>
      <p:bldP spid="36882" grpId="0" animBg="1"/>
      <p:bldP spid="36877" grpId="0" animBg="1"/>
      <p:bldP spid="36876" grpId="0" animBg="1"/>
      <p:bldP spid="36916" grpId="0" animBg="1"/>
      <p:bldP spid="36911" grpId="0" animBg="1"/>
      <p:bldP spid="36910" grpId="0" animBg="1"/>
      <p:bldP spid="36905" grpId="0" animBg="1"/>
      <p:bldP spid="36904" grpId="0" animBg="1"/>
      <p:bldP spid="36903"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4" name="Text Box 6"/>
          <p:cNvSpPr txBox="1">
            <a:spLocks noChangeArrowheads="1"/>
          </p:cNvSpPr>
          <p:nvPr/>
        </p:nvSpPr>
        <p:spPr bwMode="auto">
          <a:xfrm>
            <a:off x="142875" y="357188"/>
            <a:ext cx="8643938" cy="646112"/>
          </a:xfrm>
          <a:prstGeom prst="rect">
            <a:avLst/>
          </a:prstGeom>
          <a:noFill/>
          <a:ln w="9525">
            <a:noFill/>
            <a:miter lim="800000"/>
            <a:headEnd/>
            <a:tailEnd/>
          </a:ln>
        </p:spPr>
        <p:txBody>
          <a:bodyPr>
            <a:spAutoFit/>
          </a:bodyPr>
          <a:lstStyle/>
          <a:p>
            <a:r>
              <a:rPr lang="tr-TR" sz="1800" b="1">
                <a:latin typeface="Calibri" pitchFamily="34" charset="0"/>
              </a:rPr>
              <a:t>Örnek. </a:t>
            </a:r>
            <a:r>
              <a:rPr lang="tr-TR" sz="1800" b="1">
                <a:solidFill>
                  <a:srgbClr val="0000FF"/>
                </a:solidFill>
                <a:latin typeface="Calibri" pitchFamily="34" charset="0"/>
              </a:rPr>
              <a:t>Aşağıda bazı nokta kümelerinin (şekillerin) </a:t>
            </a:r>
            <a:r>
              <a:rPr lang="tr-TR" sz="1800" i="1">
                <a:solidFill>
                  <a:srgbClr val="0000FF"/>
                </a:solidFill>
                <a:latin typeface="Calibri" pitchFamily="34" charset="0"/>
              </a:rPr>
              <a:t>y</a:t>
            </a:r>
            <a:r>
              <a:rPr lang="tr-TR" sz="1800">
                <a:solidFill>
                  <a:srgbClr val="0000FF"/>
                </a:solidFill>
                <a:latin typeface="Calibri" pitchFamily="34" charset="0"/>
              </a:rPr>
              <a:t>=</a:t>
            </a:r>
            <a:r>
              <a:rPr lang="tr-TR" sz="1800" i="1">
                <a:solidFill>
                  <a:srgbClr val="0000FF"/>
                </a:solidFill>
                <a:latin typeface="Calibri" pitchFamily="34" charset="0"/>
              </a:rPr>
              <a:t>x</a:t>
            </a:r>
            <a:r>
              <a:rPr lang="tr-TR" sz="1800" b="1" i="1">
                <a:solidFill>
                  <a:srgbClr val="0000FF"/>
                </a:solidFill>
                <a:latin typeface="Calibri" pitchFamily="34" charset="0"/>
              </a:rPr>
              <a:t> </a:t>
            </a:r>
            <a:r>
              <a:rPr lang="tr-TR" sz="1800" b="1">
                <a:solidFill>
                  <a:srgbClr val="0000FF"/>
                </a:solidFill>
                <a:latin typeface="Calibri" pitchFamily="34" charset="0"/>
              </a:rPr>
              <a:t>doğrusuna göre yansımaları görülmektedir. Her bir şekil ve yansıması farklı renklerle gösterilmiştir. </a:t>
            </a:r>
          </a:p>
        </p:txBody>
      </p:sp>
      <p:sp>
        <p:nvSpPr>
          <p:cNvPr id="53255" name="Text Box 7"/>
          <p:cNvSpPr txBox="1">
            <a:spLocks noChangeArrowheads="1"/>
          </p:cNvSpPr>
          <p:nvPr/>
        </p:nvSpPr>
        <p:spPr bwMode="auto">
          <a:xfrm>
            <a:off x="36513" y="3713163"/>
            <a:ext cx="8893175" cy="646112"/>
          </a:xfrm>
          <a:prstGeom prst="rect">
            <a:avLst/>
          </a:prstGeom>
          <a:noFill/>
          <a:ln w="9525">
            <a:noFill/>
            <a:miter lim="800000"/>
            <a:headEnd/>
            <a:tailEnd/>
          </a:ln>
        </p:spPr>
        <p:txBody>
          <a:bodyPr>
            <a:spAutoFit/>
          </a:bodyPr>
          <a:lstStyle/>
          <a:p>
            <a:r>
              <a:rPr lang="tr-TR" sz="1800" b="1">
                <a:solidFill>
                  <a:srgbClr val="0000FF"/>
                </a:solidFill>
                <a:latin typeface="Calibri" pitchFamily="34" charset="0"/>
              </a:rPr>
              <a:t>Eğer bir şeklin bir doğruya göre yansıması kendisi ile çakışırsa o şekil o doğruya göre </a:t>
            </a:r>
            <a:r>
              <a:rPr lang="tr-TR" sz="1800" b="1">
                <a:solidFill>
                  <a:srgbClr val="FF0000"/>
                </a:solidFill>
                <a:latin typeface="Calibri" pitchFamily="34" charset="0"/>
              </a:rPr>
              <a:t>simetrik</a:t>
            </a:r>
            <a:r>
              <a:rPr lang="tr-TR" sz="1800" b="1">
                <a:solidFill>
                  <a:srgbClr val="0000FF"/>
                </a:solidFill>
                <a:latin typeface="Calibri" pitchFamily="34" charset="0"/>
              </a:rPr>
              <a:t>tir denir.</a:t>
            </a:r>
          </a:p>
        </p:txBody>
      </p:sp>
      <p:sp>
        <p:nvSpPr>
          <p:cNvPr id="53260" name="Text Box 12"/>
          <p:cNvSpPr txBox="1">
            <a:spLocks noChangeArrowheads="1"/>
          </p:cNvSpPr>
          <p:nvPr/>
        </p:nvSpPr>
        <p:spPr bwMode="auto">
          <a:xfrm>
            <a:off x="0" y="4929188"/>
            <a:ext cx="8793163" cy="923925"/>
          </a:xfrm>
          <a:prstGeom prst="rect">
            <a:avLst/>
          </a:prstGeom>
          <a:noFill/>
          <a:ln w="9525">
            <a:noFill/>
            <a:miter lim="800000"/>
            <a:headEnd/>
            <a:tailEnd/>
          </a:ln>
        </p:spPr>
        <p:txBody>
          <a:bodyPr>
            <a:spAutoFit/>
          </a:bodyPr>
          <a:lstStyle/>
          <a:p>
            <a:pPr algn="just">
              <a:spcBef>
                <a:spcPct val="50000"/>
              </a:spcBef>
            </a:pPr>
            <a:r>
              <a:rPr lang="tr-TR" sz="1800" b="1">
                <a:latin typeface="Calibri" pitchFamily="34" charset="0"/>
              </a:rPr>
              <a:t>Örnek. </a:t>
            </a:r>
            <a:r>
              <a:rPr lang="tr-TR" sz="1800" b="1">
                <a:solidFill>
                  <a:srgbClr val="0000FF"/>
                </a:solidFill>
                <a:latin typeface="Calibri" pitchFamily="34" charset="0"/>
              </a:rPr>
              <a:t>İlerde göreceğimiz mutlak değer fonksiyonunun grafiği ve kare fonksiyonunun grafiği </a:t>
            </a:r>
            <a:r>
              <a:rPr lang="tr-TR" sz="1800" i="1">
                <a:solidFill>
                  <a:srgbClr val="0000FF"/>
                </a:solidFill>
                <a:latin typeface="Calibri" pitchFamily="34" charset="0"/>
              </a:rPr>
              <a:t>y</a:t>
            </a:r>
            <a:r>
              <a:rPr lang="tr-TR" sz="1800" b="1" i="1">
                <a:solidFill>
                  <a:srgbClr val="0000FF"/>
                </a:solidFill>
                <a:latin typeface="Calibri" pitchFamily="34" charset="0"/>
              </a:rPr>
              <a:t>–</a:t>
            </a:r>
            <a:r>
              <a:rPr lang="tr-TR" sz="1800" b="1">
                <a:solidFill>
                  <a:srgbClr val="0000FF"/>
                </a:solidFill>
                <a:latin typeface="Calibri" pitchFamily="34" charset="0"/>
              </a:rPr>
              <a:t>eksenine göre simetriktir. Birim çember hem </a:t>
            </a:r>
            <a:r>
              <a:rPr lang="tr-TR" sz="1800" i="1">
                <a:solidFill>
                  <a:srgbClr val="0000FF"/>
                </a:solidFill>
                <a:latin typeface="Calibri" pitchFamily="34" charset="0"/>
              </a:rPr>
              <a:t>x</a:t>
            </a:r>
            <a:r>
              <a:rPr lang="tr-TR" sz="1800" b="1" i="1">
                <a:solidFill>
                  <a:srgbClr val="0000FF"/>
                </a:solidFill>
                <a:latin typeface="Calibri" pitchFamily="34" charset="0"/>
              </a:rPr>
              <a:t>–</a:t>
            </a:r>
            <a:r>
              <a:rPr lang="tr-TR" sz="1800" b="1">
                <a:solidFill>
                  <a:srgbClr val="0000FF"/>
                </a:solidFill>
                <a:latin typeface="Calibri" pitchFamily="34" charset="0"/>
              </a:rPr>
              <a:t>eksenine, hem </a:t>
            </a:r>
            <a:r>
              <a:rPr lang="tr-TR" sz="1800" b="1" i="1">
                <a:solidFill>
                  <a:srgbClr val="0000FF"/>
                </a:solidFill>
                <a:latin typeface="Calibri" pitchFamily="34" charset="0"/>
              </a:rPr>
              <a:t>y–</a:t>
            </a:r>
            <a:r>
              <a:rPr lang="tr-TR" sz="1800" b="1">
                <a:solidFill>
                  <a:srgbClr val="0000FF"/>
                </a:solidFill>
                <a:latin typeface="Calibri" pitchFamily="34" charset="0"/>
              </a:rPr>
              <a:t>eksenine, hem de </a:t>
            </a:r>
            <a:r>
              <a:rPr lang="tr-TR" sz="1800" i="1">
                <a:solidFill>
                  <a:srgbClr val="0000FF"/>
                </a:solidFill>
                <a:latin typeface="Calibri" pitchFamily="34" charset="0"/>
              </a:rPr>
              <a:t>y</a:t>
            </a:r>
            <a:r>
              <a:rPr lang="tr-TR" sz="1800">
                <a:solidFill>
                  <a:srgbClr val="0000FF"/>
                </a:solidFill>
                <a:latin typeface="Calibri" pitchFamily="34" charset="0"/>
              </a:rPr>
              <a:t>=</a:t>
            </a:r>
            <a:r>
              <a:rPr lang="tr-TR" sz="1800" i="1">
                <a:solidFill>
                  <a:srgbClr val="0000FF"/>
                </a:solidFill>
                <a:latin typeface="Calibri" pitchFamily="34" charset="0"/>
              </a:rPr>
              <a:t>x</a:t>
            </a:r>
            <a:r>
              <a:rPr lang="tr-TR" sz="1800" b="1">
                <a:solidFill>
                  <a:srgbClr val="0000FF"/>
                </a:solidFill>
                <a:latin typeface="Calibri" pitchFamily="34" charset="0"/>
              </a:rPr>
              <a:t> doğrusuna göre simetriktir.</a:t>
            </a:r>
          </a:p>
        </p:txBody>
      </p:sp>
      <p:sp>
        <p:nvSpPr>
          <p:cNvPr id="33797" name="Rectangle 58"/>
          <p:cNvSpPr>
            <a:spLocks noChangeArrowheads="1"/>
          </p:cNvSpPr>
          <p:nvPr/>
        </p:nvSpPr>
        <p:spPr bwMode="auto">
          <a:xfrm>
            <a:off x="0" y="0"/>
            <a:ext cx="184731" cy="461665"/>
          </a:xfrm>
          <a:prstGeom prst="rect">
            <a:avLst/>
          </a:prstGeom>
          <a:noFill/>
          <a:ln w="9525">
            <a:noFill/>
            <a:miter lim="800000"/>
            <a:headEnd/>
            <a:tailEnd/>
          </a:ln>
        </p:spPr>
        <p:txBody>
          <a:bodyPr wrap="none" anchor="ctr">
            <a:spAutoFit/>
          </a:bodyPr>
          <a:lstStyle/>
          <a:p>
            <a:endParaRPr lang="tr-TR">
              <a:latin typeface="Calibri" pitchFamily="34" charset="0"/>
            </a:endParaRPr>
          </a:p>
        </p:txBody>
      </p:sp>
      <p:sp>
        <p:nvSpPr>
          <p:cNvPr id="33798" name="AutoShape 57"/>
          <p:cNvSpPr>
            <a:spLocks noChangeAspect="1" noChangeArrowheads="1" noTextEdit="1"/>
          </p:cNvSpPr>
          <p:nvPr/>
        </p:nvSpPr>
        <p:spPr bwMode="auto">
          <a:xfrm>
            <a:off x="1376363" y="1320800"/>
            <a:ext cx="5624512" cy="1685925"/>
          </a:xfrm>
          <a:prstGeom prst="rect">
            <a:avLst/>
          </a:prstGeom>
          <a:noFill/>
          <a:ln w="9525">
            <a:noFill/>
            <a:miter lim="800000"/>
            <a:headEnd/>
            <a:tailEnd/>
          </a:ln>
        </p:spPr>
        <p:txBody>
          <a:bodyPr/>
          <a:lstStyle/>
          <a:p>
            <a:endParaRPr lang="tr-TR">
              <a:latin typeface="Calibri" pitchFamily="34" charset="0"/>
            </a:endParaRPr>
          </a:p>
        </p:txBody>
      </p:sp>
      <p:grpSp>
        <p:nvGrpSpPr>
          <p:cNvPr id="2" name="58 Grup"/>
          <p:cNvGrpSpPr>
            <a:grpSpLocks/>
          </p:cNvGrpSpPr>
          <p:nvPr/>
        </p:nvGrpSpPr>
        <p:grpSpPr bwMode="auto">
          <a:xfrm>
            <a:off x="1762125" y="1484313"/>
            <a:ext cx="1438275" cy="1370012"/>
            <a:chOff x="1761846" y="1483675"/>
            <a:chExt cx="1438356" cy="1370965"/>
          </a:xfrm>
        </p:grpSpPr>
        <p:cxnSp>
          <p:nvCxnSpPr>
            <p:cNvPr id="33819" name="AutoShape 56"/>
            <p:cNvCxnSpPr>
              <a:cxnSpLocks noChangeShapeType="1"/>
            </p:cNvCxnSpPr>
            <p:nvPr/>
          </p:nvCxnSpPr>
          <p:spPr bwMode="auto">
            <a:xfrm>
              <a:off x="1761846" y="2301555"/>
              <a:ext cx="1200218" cy="9525"/>
            </a:xfrm>
            <a:prstGeom prst="straightConnector1">
              <a:avLst/>
            </a:prstGeom>
            <a:noFill/>
            <a:ln w="9525">
              <a:solidFill>
                <a:srgbClr val="0D0D0D"/>
              </a:solidFill>
              <a:round/>
              <a:headEnd/>
              <a:tailEnd type="triangle" w="med" len="med"/>
            </a:ln>
          </p:spPr>
        </p:cxnSp>
        <p:cxnSp>
          <p:nvCxnSpPr>
            <p:cNvPr id="33820" name="AutoShape 55"/>
            <p:cNvCxnSpPr>
              <a:cxnSpLocks noChangeShapeType="1"/>
            </p:cNvCxnSpPr>
            <p:nvPr/>
          </p:nvCxnSpPr>
          <p:spPr bwMode="auto">
            <a:xfrm flipV="1">
              <a:off x="2257174" y="1654490"/>
              <a:ext cx="9526" cy="1200150"/>
            </a:xfrm>
            <a:prstGeom prst="straightConnector1">
              <a:avLst/>
            </a:prstGeom>
            <a:noFill/>
            <a:ln w="9525">
              <a:solidFill>
                <a:srgbClr val="0D0D0D"/>
              </a:solidFill>
              <a:round/>
              <a:headEnd/>
              <a:tailEnd type="triangle" w="med" len="med"/>
            </a:ln>
          </p:spPr>
        </p:cxnSp>
        <p:sp>
          <p:nvSpPr>
            <p:cNvPr id="33821" name="Text Box 54"/>
            <p:cNvSpPr txBox="1">
              <a:spLocks noChangeArrowheads="1"/>
            </p:cNvSpPr>
            <p:nvPr/>
          </p:nvSpPr>
          <p:spPr bwMode="auto">
            <a:xfrm>
              <a:off x="2895385" y="2217100"/>
              <a:ext cx="304817" cy="266065"/>
            </a:xfrm>
            <a:prstGeom prst="rect">
              <a:avLst/>
            </a:prstGeom>
            <a:noFill/>
            <a:ln w="9525">
              <a:noFill/>
              <a:miter lim="800000"/>
              <a:headEnd/>
              <a:tailEnd/>
            </a:ln>
          </p:spPr>
          <p:txBody>
            <a:bodyPr anchor="ctr"/>
            <a:lstStyle/>
            <a:p>
              <a:pPr eaLnBrk="0" hangingPunct="0"/>
              <a:r>
                <a:rPr lang="tr-TR" sz="1000" i="1">
                  <a:latin typeface="Calibri" pitchFamily="34" charset="0"/>
                  <a:cs typeface="Times New Roman" pitchFamily="18" charset="0"/>
                </a:rPr>
                <a:t>x</a:t>
              </a:r>
              <a:endParaRPr lang="tr-TR">
                <a:latin typeface="Calibri" pitchFamily="34" charset="0"/>
              </a:endParaRPr>
            </a:p>
          </p:txBody>
        </p:sp>
        <p:sp>
          <p:nvSpPr>
            <p:cNvPr id="33822" name="Text Box 53"/>
            <p:cNvSpPr txBox="1">
              <a:spLocks noChangeArrowheads="1"/>
            </p:cNvSpPr>
            <p:nvPr/>
          </p:nvSpPr>
          <p:spPr bwMode="auto">
            <a:xfrm>
              <a:off x="2209546" y="1483675"/>
              <a:ext cx="304817" cy="266065"/>
            </a:xfrm>
            <a:prstGeom prst="rect">
              <a:avLst/>
            </a:prstGeom>
            <a:noFill/>
            <a:ln w="9525">
              <a:noFill/>
              <a:miter lim="800000"/>
              <a:headEnd/>
              <a:tailEnd/>
            </a:ln>
          </p:spPr>
          <p:txBody>
            <a:bodyPr anchor="ctr"/>
            <a:lstStyle/>
            <a:p>
              <a:pPr eaLnBrk="0" hangingPunct="0"/>
              <a:r>
                <a:rPr lang="tr-TR" sz="1000" i="1">
                  <a:latin typeface="Calibri" pitchFamily="34" charset="0"/>
                  <a:cs typeface="Times New Roman" pitchFamily="18" charset="0"/>
                </a:rPr>
                <a:t>y</a:t>
              </a:r>
              <a:endParaRPr lang="tr-TR">
                <a:latin typeface="Calibri" pitchFamily="34" charset="0"/>
              </a:endParaRPr>
            </a:p>
          </p:txBody>
        </p:sp>
      </p:grpSp>
      <p:grpSp>
        <p:nvGrpSpPr>
          <p:cNvPr id="3" name="59 Grup"/>
          <p:cNvGrpSpPr>
            <a:grpSpLocks/>
          </p:cNvGrpSpPr>
          <p:nvPr/>
        </p:nvGrpSpPr>
        <p:grpSpPr bwMode="auto">
          <a:xfrm>
            <a:off x="3581400" y="1474788"/>
            <a:ext cx="1447800" cy="1389062"/>
            <a:chOff x="3581224" y="1474150"/>
            <a:chExt cx="1447881" cy="1390015"/>
          </a:xfrm>
        </p:grpSpPr>
        <p:cxnSp>
          <p:nvCxnSpPr>
            <p:cNvPr id="33815" name="AutoShape 52"/>
            <p:cNvCxnSpPr>
              <a:cxnSpLocks noChangeShapeType="1"/>
            </p:cNvCxnSpPr>
            <p:nvPr/>
          </p:nvCxnSpPr>
          <p:spPr bwMode="auto">
            <a:xfrm>
              <a:off x="3581224" y="2311080"/>
              <a:ext cx="1200218" cy="9525"/>
            </a:xfrm>
            <a:prstGeom prst="straightConnector1">
              <a:avLst/>
            </a:prstGeom>
            <a:noFill/>
            <a:ln w="9525">
              <a:solidFill>
                <a:srgbClr val="0D0D0D"/>
              </a:solidFill>
              <a:round/>
              <a:headEnd/>
              <a:tailEnd type="triangle" w="med" len="med"/>
            </a:ln>
          </p:spPr>
        </p:cxnSp>
        <p:cxnSp>
          <p:nvCxnSpPr>
            <p:cNvPr id="33816" name="AutoShape 51"/>
            <p:cNvCxnSpPr>
              <a:cxnSpLocks noChangeShapeType="1"/>
            </p:cNvCxnSpPr>
            <p:nvPr/>
          </p:nvCxnSpPr>
          <p:spPr bwMode="auto">
            <a:xfrm flipV="1">
              <a:off x="4076552" y="1664015"/>
              <a:ext cx="9526" cy="1200150"/>
            </a:xfrm>
            <a:prstGeom prst="straightConnector1">
              <a:avLst/>
            </a:prstGeom>
            <a:noFill/>
            <a:ln w="9525">
              <a:solidFill>
                <a:srgbClr val="0D0D0D"/>
              </a:solidFill>
              <a:round/>
              <a:headEnd/>
              <a:tailEnd type="triangle" w="med" len="med"/>
            </a:ln>
          </p:spPr>
        </p:cxnSp>
        <p:sp>
          <p:nvSpPr>
            <p:cNvPr id="33817" name="Text Box 50"/>
            <p:cNvSpPr txBox="1">
              <a:spLocks noChangeArrowheads="1"/>
            </p:cNvSpPr>
            <p:nvPr/>
          </p:nvSpPr>
          <p:spPr bwMode="auto">
            <a:xfrm>
              <a:off x="4057501" y="1474150"/>
              <a:ext cx="304817" cy="266065"/>
            </a:xfrm>
            <a:prstGeom prst="rect">
              <a:avLst/>
            </a:prstGeom>
            <a:noFill/>
            <a:ln w="9525">
              <a:noFill/>
              <a:miter lim="800000"/>
              <a:headEnd/>
              <a:tailEnd/>
            </a:ln>
          </p:spPr>
          <p:txBody>
            <a:bodyPr anchor="ctr"/>
            <a:lstStyle/>
            <a:p>
              <a:pPr eaLnBrk="0" hangingPunct="0"/>
              <a:r>
                <a:rPr lang="tr-TR" sz="1000" i="1">
                  <a:latin typeface="Calibri" pitchFamily="34" charset="0"/>
                  <a:cs typeface="Times New Roman" pitchFamily="18" charset="0"/>
                </a:rPr>
                <a:t>y</a:t>
              </a:r>
              <a:endParaRPr lang="tr-TR">
                <a:latin typeface="Calibri" pitchFamily="34" charset="0"/>
              </a:endParaRPr>
            </a:p>
          </p:txBody>
        </p:sp>
        <p:sp>
          <p:nvSpPr>
            <p:cNvPr id="33818" name="Text Box 49"/>
            <p:cNvSpPr txBox="1">
              <a:spLocks noChangeArrowheads="1"/>
            </p:cNvSpPr>
            <p:nvPr/>
          </p:nvSpPr>
          <p:spPr bwMode="auto">
            <a:xfrm>
              <a:off x="4724288" y="2217100"/>
              <a:ext cx="304817" cy="266065"/>
            </a:xfrm>
            <a:prstGeom prst="rect">
              <a:avLst/>
            </a:prstGeom>
            <a:noFill/>
            <a:ln w="9525">
              <a:noFill/>
              <a:miter lim="800000"/>
              <a:headEnd/>
              <a:tailEnd/>
            </a:ln>
          </p:spPr>
          <p:txBody>
            <a:bodyPr anchor="ctr"/>
            <a:lstStyle/>
            <a:p>
              <a:pPr eaLnBrk="0" hangingPunct="0"/>
              <a:r>
                <a:rPr lang="tr-TR" sz="1000" i="1">
                  <a:latin typeface="Calibri" pitchFamily="34" charset="0"/>
                  <a:cs typeface="Times New Roman" pitchFamily="18" charset="0"/>
                </a:rPr>
                <a:t>x</a:t>
              </a:r>
              <a:endParaRPr lang="tr-TR">
                <a:latin typeface="Calibri" pitchFamily="34" charset="0"/>
              </a:endParaRPr>
            </a:p>
          </p:txBody>
        </p:sp>
      </p:grpSp>
      <p:grpSp>
        <p:nvGrpSpPr>
          <p:cNvPr id="4" name="60 Grup"/>
          <p:cNvGrpSpPr>
            <a:grpSpLocks/>
          </p:cNvGrpSpPr>
          <p:nvPr/>
        </p:nvGrpSpPr>
        <p:grpSpPr bwMode="auto">
          <a:xfrm>
            <a:off x="5553075" y="1489075"/>
            <a:ext cx="1438275" cy="1389063"/>
            <a:chOff x="5553010" y="1428736"/>
            <a:chExt cx="1438356" cy="1390015"/>
          </a:xfrm>
        </p:grpSpPr>
        <p:sp>
          <p:nvSpPr>
            <p:cNvPr id="33811" name="Text Box 48"/>
            <p:cNvSpPr txBox="1">
              <a:spLocks noChangeArrowheads="1"/>
            </p:cNvSpPr>
            <p:nvPr/>
          </p:nvSpPr>
          <p:spPr bwMode="auto">
            <a:xfrm>
              <a:off x="6686549" y="2152636"/>
              <a:ext cx="304817" cy="266065"/>
            </a:xfrm>
            <a:prstGeom prst="rect">
              <a:avLst/>
            </a:prstGeom>
            <a:noFill/>
            <a:ln w="9525">
              <a:noFill/>
              <a:miter lim="800000"/>
              <a:headEnd/>
              <a:tailEnd/>
            </a:ln>
          </p:spPr>
          <p:txBody>
            <a:bodyPr anchor="ctr"/>
            <a:lstStyle/>
            <a:p>
              <a:pPr eaLnBrk="0" hangingPunct="0"/>
              <a:r>
                <a:rPr lang="tr-TR" sz="1000" i="1">
                  <a:latin typeface="Calibri" pitchFamily="34" charset="0"/>
                  <a:cs typeface="Times New Roman" pitchFamily="18" charset="0"/>
                </a:rPr>
                <a:t>x</a:t>
              </a:r>
              <a:endParaRPr lang="tr-TR">
                <a:latin typeface="Calibri" pitchFamily="34" charset="0"/>
              </a:endParaRPr>
            </a:p>
          </p:txBody>
        </p:sp>
        <p:sp>
          <p:nvSpPr>
            <p:cNvPr id="33812" name="Text Box 47"/>
            <p:cNvSpPr txBox="1">
              <a:spLocks noChangeArrowheads="1"/>
            </p:cNvSpPr>
            <p:nvPr/>
          </p:nvSpPr>
          <p:spPr bwMode="auto">
            <a:xfrm>
              <a:off x="6029287" y="1428736"/>
              <a:ext cx="304817" cy="266065"/>
            </a:xfrm>
            <a:prstGeom prst="rect">
              <a:avLst/>
            </a:prstGeom>
            <a:noFill/>
            <a:ln w="9525">
              <a:noFill/>
              <a:miter lim="800000"/>
              <a:headEnd/>
              <a:tailEnd/>
            </a:ln>
          </p:spPr>
          <p:txBody>
            <a:bodyPr anchor="ctr"/>
            <a:lstStyle/>
            <a:p>
              <a:pPr eaLnBrk="0" hangingPunct="0"/>
              <a:r>
                <a:rPr lang="tr-TR" sz="1000" i="1">
                  <a:latin typeface="Calibri" pitchFamily="34" charset="0"/>
                  <a:cs typeface="Times New Roman" pitchFamily="18" charset="0"/>
                </a:rPr>
                <a:t>y</a:t>
              </a:r>
              <a:endParaRPr lang="tr-TR">
                <a:latin typeface="Calibri" pitchFamily="34" charset="0"/>
              </a:endParaRPr>
            </a:p>
          </p:txBody>
        </p:sp>
        <p:cxnSp>
          <p:nvCxnSpPr>
            <p:cNvPr id="33813" name="AutoShape 46"/>
            <p:cNvCxnSpPr>
              <a:cxnSpLocks noChangeShapeType="1"/>
            </p:cNvCxnSpPr>
            <p:nvPr/>
          </p:nvCxnSpPr>
          <p:spPr bwMode="auto">
            <a:xfrm flipV="1">
              <a:off x="6048338" y="1618601"/>
              <a:ext cx="9526" cy="1200150"/>
            </a:xfrm>
            <a:prstGeom prst="straightConnector1">
              <a:avLst/>
            </a:prstGeom>
            <a:noFill/>
            <a:ln w="9525">
              <a:solidFill>
                <a:srgbClr val="0D0D0D"/>
              </a:solidFill>
              <a:round/>
              <a:headEnd/>
              <a:tailEnd type="triangle" w="med" len="med"/>
            </a:ln>
          </p:spPr>
        </p:cxnSp>
        <p:cxnSp>
          <p:nvCxnSpPr>
            <p:cNvPr id="33814" name="AutoShape 45"/>
            <p:cNvCxnSpPr>
              <a:cxnSpLocks noChangeShapeType="1"/>
            </p:cNvCxnSpPr>
            <p:nvPr/>
          </p:nvCxnSpPr>
          <p:spPr bwMode="auto">
            <a:xfrm>
              <a:off x="5553010" y="2265666"/>
              <a:ext cx="1200218" cy="9525"/>
            </a:xfrm>
            <a:prstGeom prst="straightConnector1">
              <a:avLst/>
            </a:prstGeom>
            <a:noFill/>
            <a:ln w="9525">
              <a:solidFill>
                <a:srgbClr val="0D0D0D"/>
              </a:solidFill>
              <a:round/>
              <a:headEnd/>
              <a:tailEnd type="triangle" w="med" len="med"/>
            </a:ln>
          </p:spPr>
        </p:cxnSp>
      </p:grpSp>
      <p:sp>
        <p:nvSpPr>
          <p:cNvPr id="17452" name="Arc 44"/>
          <p:cNvSpPr>
            <a:spLocks/>
          </p:cNvSpPr>
          <p:nvPr/>
        </p:nvSpPr>
        <p:spPr bwMode="auto">
          <a:xfrm flipH="1">
            <a:off x="6076950" y="2368550"/>
            <a:ext cx="476250" cy="438150"/>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rgbClr val="0000FF"/>
            </a:solidFill>
            <a:round/>
            <a:headEnd/>
            <a:tailEnd/>
          </a:ln>
        </p:spPr>
        <p:txBody>
          <a:bodyPr anchor="ctr"/>
          <a:lstStyle/>
          <a:p>
            <a:endParaRPr lang="tr-TR">
              <a:latin typeface="Calibri" pitchFamily="34" charset="0"/>
            </a:endParaRPr>
          </a:p>
        </p:txBody>
      </p:sp>
      <p:sp>
        <p:nvSpPr>
          <p:cNvPr id="17451" name="Arc 43"/>
          <p:cNvSpPr>
            <a:spLocks/>
          </p:cNvSpPr>
          <p:nvPr/>
        </p:nvSpPr>
        <p:spPr bwMode="auto">
          <a:xfrm flipV="1">
            <a:off x="5553075" y="1863725"/>
            <a:ext cx="476250" cy="438150"/>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rgbClr val="17D7F1"/>
            </a:solidFill>
            <a:round/>
            <a:headEnd/>
            <a:tailEnd/>
          </a:ln>
        </p:spPr>
        <p:txBody>
          <a:bodyPr anchor="ctr"/>
          <a:lstStyle/>
          <a:p>
            <a:endParaRPr lang="tr-TR">
              <a:latin typeface="Calibri" pitchFamily="34" charset="0"/>
            </a:endParaRPr>
          </a:p>
        </p:txBody>
      </p:sp>
      <p:cxnSp>
        <p:nvCxnSpPr>
          <p:cNvPr id="17450" name="AutoShape 42"/>
          <p:cNvCxnSpPr>
            <a:cxnSpLocks noChangeShapeType="1"/>
          </p:cNvCxnSpPr>
          <p:nvPr/>
        </p:nvCxnSpPr>
        <p:spPr bwMode="auto">
          <a:xfrm flipV="1">
            <a:off x="1938338" y="1758950"/>
            <a:ext cx="842962" cy="885825"/>
          </a:xfrm>
          <a:prstGeom prst="straightConnector1">
            <a:avLst/>
          </a:prstGeom>
          <a:noFill/>
          <a:ln w="9525">
            <a:solidFill>
              <a:srgbClr val="31849B"/>
            </a:solidFill>
            <a:round/>
            <a:headEnd/>
            <a:tailEnd/>
          </a:ln>
        </p:spPr>
      </p:cxnSp>
      <p:cxnSp>
        <p:nvCxnSpPr>
          <p:cNvPr id="17449" name="AutoShape 41"/>
          <p:cNvCxnSpPr>
            <a:cxnSpLocks noChangeShapeType="1"/>
          </p:cNvCxnSpPr>
          <p:nvPr/>
        </p:nvCxnSpPr>
        <p:spPr bwMode="auto">
          <a:xfrm flipH="1">
            <a:off x="1971675" y="2168525"/>
            <a:ext cx="371475" cy="200025"/>
          </a:xfrm>
          <a:prstGeom prst="straightConnector1">
            <a:avLst/>
          </a:prstGeom>
          <a:noFill/>
          <a:ln w="28575">
            <a:solidFill>
              <a:srgbClr val="0000FF"/>
            </a:solidFill>
            <a:round/>
            <a:headEnd/>
            <a:tailEnd/>
          </a:ln>
        </p:spPr>
      </p:cxnSp>
      <p:cxnSp>
        <p:nvCxnSpPr>
          <p:cNvPr id="17448" name="AutoShape 40"/>
          <p:cNvCxnSpPr>
            <a:cxnSpLocks noChangeShapeType="1"/>
          </p:cNvCxnSpPr>
          <p:nvPr/>
        </p:nvCxnSpPr>
        <p:spPr bwMode="auto">
          <a:xfrm flipH="1">
            <a:off x="2214563" y="2227263"/>
            <a:ext cx="200025" cy="349250"/>
          </a:xfrm>
          <a:prstGeom prst="straightConnector1">
            <a:avLst/>
          </a:prstGeom>
          <a:noFill/>
          <a:ln w="28575">
            <a:solidFill>
              <a:srgbClr val="17D7F1"/>
            </a:solidFill>
            <a:round/>
            <a:headEnd/>
            <a:tailEnd/>
          </a:ln>
        </p:spPr>
      </p:cxnSp>
      <p:cxnSp>
        <p:nvCxnSpPr>
          <p:cNvPr id="17447" name="AutoShape 39"/>
          <p:cNvCxnSpPr>
            <a:cxnSpLocks noChangeShapeType="1"/>
          </p:cNvCxnSpPr>
          <p:nvPr/>
        </p:nvCxnSpPr>
        <p:spPr bwMode="auto">
          <a:xfrm flipV="1">
            <a:off x="3714750" y="1814513"/>
            <a:ext cx="842963" cy="885825"/>
          </a:xfrm>
          <a:prstGeom prst="straightConnector1">
            <a:avLst/>
          </a:prstGeom>
          <a:noFill/>
          <a:ln w="9525">
            <a:solidFill>
              <a:srgbClr val="31849B"/>
            </a:solidFill>
            <a:round/>
            <a:headEnd/>
            <a:tailEnd/>
          </a:ln>
        </p:spPr>
      </p:cxnSp>
      <p:cxnSp>
        <p:nvCxnSpPr>
          <p:cNvPr id="33808" name="AutoShape 38"/>
          <p:cNvCxnSpPr>
            <a:cxnSpLocks noChangeShapeType="1"/>
          </p:cNvCxnSpPr>
          <p:nvPr/>
        </p:nvCxnSpPr>
        <p:spPr bwMode="auto">
          <a:xfrm flipV="1">
            <a:off x="5643563" y="1873250"/>
            <a:ext cx="842962" cy="885825"/>
          </a:xfrm>
          <a:prstGeom prst="straightConnector1">
            <a:avLst/>
          </a:prstGeom>
          <a:noFill/>
          <a:ln w="9525">
            <a:solidFill>
              <a:srgbClr val="31849B"/>
            </a:solidFill>
            <a:round/>
            <a:headEnd/>
            <a:tailEnd/>
          </a:ln>
        </p:spPr>
      </p:cxnSp>
      <p:sp>
        <p:nvSpPr>
          <p:cNvPr id="17445" name="Arc 37"/>
          <p:cNvSpPr>
            <a:spLocks/>
          </p:cNvSpPr>
          <p:nvPr/>
        </p:nvSpPr>
        <p:spPr bwMode="auto">
          <a:xfrm>
            <a:off x="3516313" y="1862138"/>
            <a:ext cx="560387" cy="487362"/>
          </a:xfrm>
          <a:custGeom>
            <a:avLst/>
            <a:gdLst>
              <a:gd name="T0" fmla="*/ 0 w 21513"/>
              <a:gd name="T1" fmla="*/ 0 h 21600"/>
              <a:gd name="T2" fmla="*/ 2147483647 w 21513"/>
              <a:gd name="T3" fmla="*/ 2147483647 h 21600"/>
              <a:gd name="T4" fmla="*/ 0 w 21513"/>
              <a:gd name="T5" fmla="*/ 2147483647 h 21600"/>
              <a:gd name="T6" fmla="*/ 0 60000 65536"/>
              <a:gd name="T7" fmla="*/ 0 60000 65536"/>
              <a:gd name="T8" fmla="*/ 0 60000 65536"/>
              <a:gd name="T9" fmla="*/ 0 w 21513"/>
              <a:gd name="T10" fmla="*/ 0 h 21600"/>
              <a:gd name="T11" fmla="*/ 21513 w 21513"/>
              <a:gd name="T12" fmla="*/ 21600 h 21600"/>
            </a:gdLst>
            <a:ahLst/>
            <a:cxnLst>
              <a:cxn ang="T6">
                <a:pos x="T0" y="T1"/>
              </a:cxn>
              <a:cxn ang="T7">
                <a:pos x="T2" y="T3"/>
              </a:cxn>
              <a:cxn ang="T8">
                <a:pos x="T4" y="T5"/>
              </a:cxn>
            </a:cxnLst>
            <a:rect l="T9" t="T10" r="T11" b="T12"/>
            <a:pathLst>
              <a:path w="21513" h="21600" fill="none" extrusionOk="0">
                <a:moveTo>
                  <a:pt x="-1" y="0"/>
                </a:moveTo>
                <a:cubicBezTo>
                  <a:pt x="11177" y="0"/>
                  <a:pt x="20509" y="8528"/>
                  <a:pt x="21512" y="19661"/>
                </a:cubicBezTo>
              </a:path>
              <a:path w="21513" h="21600" stroke="0" extrusionOk="0">
                <a:moveTo>
                  <a:pt x="-1" y="0"/>
                </a:moveTo>
                <a:cubicBezTo>
                  <a:pt x="11177" y="0"/>
                  <a:pt x="20509" y="8528"/>
                  <a:pt x="21512" y="19661"/>
                </a:cubicBezTo>
                <a:lnTo>
                  <a:pt x="0" y="21600"/>
                </a:lnTo>
                <a:close/>
              </a:path>
            </a:pathLst>
          </a:custGeom>
          <a:noFill/>
          <a:ln w="28575">
            <a:solidFill>
              <a:srgbClr val="0000FF"/>
            </a:solidFill>
            <a:round/>
            <a:headEnd/>
            <a:tailEnd/>
          </a:ln>
        </p:spPr>
        <p:txBody>
          <a:bodyPr anchor="ctr"/>
          <a:lstStyle/>
          <a:p>
            <a:endParaRPr lang="tr-TR">
              <a:latin typeface="Calibri" pitchFamily="34" charset="0"/>
            </a:endParaRPr>
          </a:p>
        </p:txBody>
      </p:sp>
      <p:sp>
        <p:nvSpPr>
          <p:cNvPr id="17444" name="Arc 36"/>
          <p:cNvSpPr>
            <a:spLocks/>
          </p:cNvSpPr>
          <p:nvPr/>
        </p:nvSpPr>
        <p:spPr bwMode="auto">
          <a:xfrm rot="16200000" flipV="1">
            <a:off x="4002882" y="2356643"/>
            <a:ext cx="558800" cy="487363"/>
          </a:xfrm>
          <a:custGeom>
            <a:avLst/>
            <a:gdLst>
              <a:gd name="T0" fmla="*/ 0 w 21513"/>
              <a:gd name="T1" fmla="*/ 0 h 21600"/>
              <a:gd name="T2" fmla="*/ 2147483647 w 21513"/>
              <a:gd name="T3" fmla="*/ 2147483647 h 21600"/>
              <a:gd name="T4" fmla="*/ 0 w 21513"/>
              <a:gd name="T5" fmla="*/ 2147483647 h 21600"/>
              <a:gd name="T6" fmla="*/ 0 60000 65536"/>
              <a:gd name="T7" fmla="*/ 0 60000 65536"/>
              <a:gd name="T8" fmla="*/ 0 60000 65536"/>
              <a:gd name="T9" fmla="*/ 0 w 21513"/>
              <a:gd name="T10" fmla="*/ 0 h 21600"/>
              <a:gd name="T11" fmla="*/ 21513 w 21513"/>
              <a:gd name="T12" fmla="*/ 21600 h 21600"/>
            </a:gdLst>
            <a:ahLst/>
            <a:cxnLst>
              <a:cxn ang="T6">
                <a:pos x="T0" y="T1"/>
              </a:cxn>
              <a:cxn ang="T7">
                <a:pos x="T2" y="T3"/>
              </a:cxn>
              <a:cxn ang="T8">
                <a:pos x="T4" y="T5"/>
              </a:cxn>
            </a:cxnLst>
            <a:rect l="T9" t="T10" r="T11" b="T12"/>
            <a:pathLst>
              <a:path w="21513" h="21600" fill="none" extrusionOk="0">
                <a:moveTo>
                  <a:pt x="-1" y="0"/>
                </a:moveTo>
                <a:cubicBezTo>
                  <a:pt x="11177" y="0"/>
                  <a:pt x="20509" y="8528"/>
                  <a:pt x="21512" y="19661"/>
                </a:cubicBezTo>
              </a:path>
              <a:path w="21513" h="21600" stroke="0" extrusionOk="0">
                <a:moveTo>
                  <a:pt x="-1" y="0"/>
                </a:moveTo>
                <a:cubicBezTo>
                  <a:pt x="11177" y="0"/>
                  <a:pt x="20509" y="8528"/>
                  <a:pt x="21512" y="19661"/>
                </a:cubicBezTo>
                <a:lnTo>
                  <a:pt x="0" y="21600"/>
                </a:lnTo>
                <a:close/>
              </a:path>
            </a:pathLst>
          </a:custGeom>
          <a:noFill/>
          <a:ln w="28575">
            <a:solidFill>
              <a:srgbClr val="17D7F1"/>
            </a:solidFill>
            <a:round/>
            <a:headEnd/>
            <a:tailEnd/>
          </a:ln>
        </p:spPr>
        <p:txBody>
          <a:bodyPr anchor="ctr"/>
          <a:lstStyle/>
          <a:p>
            <a:endParaRPr lang="tr-TR">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lt">
                                    <p:tmPct val="10000"/>
                                  </p:iterate>
                                  <p:childTnLst>
                                    <p:set>
                                      <p:cBhvr>
                                        <p:cTn id="6" dur="1" fill="hold">
                                          <p:stCondLst>
                                            <p:cond delay="0"/>
                                          </p:stCondLst>
                                        </p:cTn>
                                        <p:tgtEl>
                                          <p:spTgt spid="53254"/>
                                        </p:tgtEl>
                                        <p:attrNameLst>
                                          <p:attrName>style.visibility</p:attrName>
                                        </p:attrNameLst>
                                      </p:cBhvr>
                                      <p:to>
                                        <p:strVal val="visible"/>
                                      </p:to>
                                    </p:set>
                                    <p:animEffect transition="in" filter="wipe(left)">
                                      <p:cBhvr>
                                        <p:cTn id="7" dur="500"/>
                                        <p:tgtEl>
                                          <p:spTgt spid="53254"/>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32"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ox(out)">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7450"/>
                                        </p:tgtEl>
                                        <p:attrNameLst>
                                          <p:attrName>style.visibility</p:attrName>
                                        </p:attrNameLst>
                                      </p:cBhvr>
                                      <p:to>
                                        <p:strVal val="visible"/>
                                      </p:to>
                                    </p:set>
                                    <p:animEffect transition="in" filter="wipe(down)">
                                      <p:cBhvr>
                                        <p:cTn id="17" dur="500"/>
                                        <p:tgtEl>
                                          <p:spTgt spid="1745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17449"/>
                                        </p:tgtEl>
                                        <p:attrNameLst>
                                          <p:attrName>style.visibility</p:attrName>
                                        </p:attrNameLst>
                                      </p:cBhvr>
                                      <p:to>
                                        <p:strVal val="visible"/>
                                      </p:to>
                                    </p:set>
                                    <p:animEffect transition="in" filter="wipe(down)">
                                      <p:cBhvr>
                                        <p:cTn id="22" dur="500"/>
                                        <p:tgtEl>
                                          <p:spTgt spid="17449"/>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17448"/>
                                        </p:tgtEl>
                                        <p:attrNameLst>
                                          <p:attrName>style.visibility</p:attrName>
                                        </p:attrNameLst>
                                      </p:cBhvr>
                                      <p:to>
                                        <p:strVal val="visible"/>
                                      </p:to>
                                    </p:set>
                                    <p:animEffect transition="in" filter="wipe(down)">
                                      <p:cBhvr>
                                        <p:cTn id="27" dur="500"/>
                                        <p:tgtEl>
                                          <p:spTgt spid="17448"/>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32" fill="hold" nodeType="clickEffect">
                                  <p:stCondLst>
                                    <p:cond delay="0"/>
                                  </p:stCondLst>
                                  <p:childTnLst>
                                    <p:set>
                                      <p:cBhvr>
                                        <p:cTn id="31" dur="1" fill="hold">
                                          <p:stCondLst>
                                            <p:cond delay="0"/>
                                          </p:stCondLst>
                                        </p:cTn>
                                        <p:tgtEl>
                                          <p:spTgt spid="3"/>
                                        </p:tgtEl>
                                        <p:attrNameLst>
                                          <p:attrName>style.visibility</p:attrName>
                                        </p:attrNameLst>
                                      </p:cBhvr>
                                      <p:to>
                                        <p:strVal val="visible"/>
                                      </p:to>
                                    </p:set>
                                    <p:animEffect transition="in" filter="box(out)">
                                      <p:cBhvr>
                                        <p:cTn id="32" dur="500"/>
                                        <p:tgtEl>
                                          <p:spTgt spid="3"/>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17447"/>
                                        </p:tgtEl>
                                        <p:attrNameLst>
                                          <p:attrName>style.visibility</p:attrName>
                                        </p:attrNameLst>
                                      </p:cBhvr>
                                      <p:to>
                                        <p:strVal val="visible"/>
                                      </p:to>
                                    </p:set>
                                    <p:animEffect transition="in" filter="wipe(down)">
                                      <p:cBhvr>
                                        <p:cTn id="37" dur="500"/>
                                        <p:tgtEl>
                                          <p:spTgt spid="17447"/>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17445"/>
                                        </p:tgtEl>
                                        <p:attrNameLst>
                                          <p:attrName>style.visibility</p:attrName>
                                        </p:attrNameLst>
                                      </p:cBhvr>
                                      <p:to>
                                        <p:strVal val="visible"/>
                                      </p:to>
                                    </p:set>
                                    <p:animEffect transition="in" filter="wipe(left)">
                                      <p:cBhvr>
                                        <p:cTn id="42" dur="500"/>
                                        <p:tgtEl>
                                          <p:spTgt spid="17445"/>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17444"/>
                                        </p:tgtEl>
                                        <p:attrNameLst>
                                          <p:attrName>style.visibility</p:attrName>
                                        </p:attrNameLst>
                                      </p:cBhvr>
                                      <p:to>
                                        <p:strVal val="visible"/>
                                      </p:to>
                                    </p:set>
                                    <p:animEffect transition="in" filter="wipe(left)">
                                      <p:cBhvr>
                                        <p:cTn id="47" dur="500"/>
                                        <p:tgtEl>
                                          <p:spTgt spid="17444"/>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32" fill="hold" nodeType="clickEffect">
                                  <p:stCondLst>
                                    <p:cond delay="0"/>
                                  </p:stCondLst>
                                  <p:childTnLst>
                                    <p:set>
                                      <p:cBhvr>
                                        <p:cTn id="51" dur="1" fill="hold">
                                          <p:stCondLst>
                                            <p:cond delay="0"/>
                                          </p:stCondLst>
                                        </p:cTn>
                                        <p:tgtEl>
                                          <p:spTgt spid="4"/>
                                        </p:tgtEl>
                                        <p:attrNameLst>
                                          <p:attrName>style.visibility</p:attrName>
                                        </p:attrNameLst>
                                      </p:cBhvr>
                                      <p:to>
                                        <p:strVal val="visible"/>
                                      </p:to>
                                    </p:set>
                                    <p:animEffect transition="in" filter="box(out)">
                                      <p:cBhvr>
                                        <p:cTn id="52" dur="500"/>
                                        <p:tgtEl>
                                          <p:spTgt spid="4"/>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nodeType="clickEffect">
                                  <p:stCondLst>
                                    <p:cond delay="0"/>
                                  </p:stCondLst>
                                  <p:childTnLst>
                                    <p:set>
                                      <p:cBhvr>
                                        <p:cTn id="56" dur="1" fill="hold">
                                          <p:stCondLst>
                                            <p:cond delay="0"/>
                                          </p:stCondLst>
                                        </p:cTn>
                                        <p:tgtEl>
                                          <p:spTgt spid="33808"/>
                                        </p:tgtEl>
                                        <p:attrNameLst>
                                          <p:attrName>style.visibility</p:attrName>
                                        </p:attrNameLst>
                                      </p:cBhvr>
                                      <p:to>
                                        <p:strVal val="visible"/>
                                      </p:to>
                                    </p:set>
                                    <p:animEffect transition="in" filter="wipe(down)">
                                      <p:cBhvr>
                                        <p:cTn id="57" dur="500"/>
                                        <p:tgtEl>
                                          <p:spTgt spid="33808"/>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4" fill="hold" grpId="0" nodeType="clickEffect">
                                  <p:stCondLst>
                                    <p:cond delay="0"/>
                                  </p:stCondLst>
                                  <p:childTnLst>
                                    <p:set>
                                      <p:cBhvr>
                                        <p:cTn id="61" dur="1" fill="hold">
                                          <p:stCondLst>
                                            <p:cond delay="0"/>
                                          </p:stCondLst>
                                        </p:cTn>
                                        <p:tgtEl>
                                          <p:spTgt spid="17452"/>
                                        </p:tgtEl>
                                        <p:attrNameLst>
                                          <p:attrName>style.visibility</p:attrName>
                                        </p:attrNameLst>
                                      </p:cBhvr>
                                      <p:to>
                                        <p:strVal val="visible"/>
                                      </p:to>
                                    </p:set>
                                    <p:animEffect transition="in" filter="wipe(down)">
                                      <p:cBhvr>
                                        <p:cTn id="62" dur="500"/>
                                        <p:tgtEl>
                                          <p:spTgt spid="17452"/>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4" fill="hold" grpId="0" nodeType="clickEffect">
                                  <p:stCondLst>
                                    <p:cond delay="0"/>
                                  </p:stCondLst>
                                  <p:childTnLst>
                                    <p:set>
                                      <p:cBhvr>
                                        <p:cTn id="66" dur="1" fill="hold">
                                          <p:stCondLst>
                                            <p:cond delay="0"/>
                                          </p:stCondLst>
                                        </p:cTn>
                                        <p:tgtEl>
                                          <p:spTgt spid="17451"/>
                                        </p:tgtEl>
                                        <p:attrNameLst>
                                          <p:attrName>style.visibility</p:attrName>
                                        </p:attrNameLst>
                                      </p:cBhvr>
                                      <p:to>
                                        <p:strVal val="visible"/>
                                      </p:to>
                                    </p:set>
                                    <p:animEffect transition="in" filter="wipe(down)">
                                      <p:cBhvr>
                                        <p:cTn id="67" dur="500"/>
                                        <p:tgtEl>
                                          <p:spTgt spid="17451"/>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grpId="0" nodeType="clickEffect">
                                  <p:stCondLst>
                                    <p:cond delay="0"/>
                                  </p:stCondLst>
                                  <p:childTnLst>
                                    <p:set>
                                      <p:cBhvr>
                                        <p:cTn id="71" dur="1" fill="hold">
                                          <p:stCondLst>
                                            <p:cond delay="0"/>
                                          </p:stCondLst>
                                        </p:cTn>
                                        <p:tgtEl>
                                          <p:spTgt spid="53255"/>
                                        </p:tgtEl>
                                        <p:attrNameLst>
                                          <p:attrName>style.visibility</p:attrName>
                                        </p:attrNameLst>
                                      </p:cBhvr>
                                      <p:to>
                                        <p:strVal val="visible"/>
                                      </p:to>
                                    </p:set>
                                    <p:animEffect transition="in" filter="wipe(left)">
                                      <p:cBhvr>
                                        <p:cTn id="72" dur="500"/>
                                        <p:tgtEl>
                                          <p:spTgt spid="53255"/>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grpId="0" nodeType="clickEffect">
                                  <p:stCondLst>
                                    <p:cond delay="0"/>
                                  </p:stCondLst>
                                  <p:iterate type="lt">
                                    <p:tmPct val="10000"/>
                                  </p:iterate>
                                  <p:childTnLst>
                                    <p:set>
                                      <p:cBhvr>
                                        <p:cTn id="76" dur="1" fill="hold">
                                          <p:stCondLst>
                                            <p:cond delay="0"/>
                                          </p:stCondLst>
                                        </p:cTn>
                                        <p:tgtEl>
                                          <p:spTgt spid="53260"/>
                                        </p:tgtEl>
                                        <p:attrNameLst>
                                          <p:attrName>style.visibility</p:attrName>
                                        </p:attrNameLst>
                                      </p:cBhvr>
                                      <p:to>
                                        <p:strVal val="visible"/>
                                      </p:to>
                                    </p:set>
                                    <p:animEffect transition="in" filter="wipe(left)">
                                      <p:cBhvr>
                                        <p:cTn id="77" dur="500"/>
                                        <p:tgtEl>
                                          <p:spTgt spid="532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4" grpId="0" autoUpdateAnimBg="0"/>
      <p:bldP spid="53255" grpId="0" autoUpdateAnimBg="0"/>
      <p:bldP spid="53260" grpId="0" autoUpdateAnimBg="0"/>
      <p:bldP spid="17452" grpId="0" animBg="1"/>
      <p:bldP spid="17451" grpId="0" animBg="1"/>
      <p:bldP spid="17450" grpId="0" animBg="1"/>
      <p:bldP spid="17449" grpId="0" animBg="1"/>
      <p:bldP spid="17448" grpId="0" animBg="1"/>
      <p:bldP spid="17447" grpId="0" animBg="1"/>
      <p:bldP spid="17445" grpId="0" animBg="1"/>
      <p:bldP spid="17444"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9" name="Text Box 9"/>
          <p:cNvSpPr txBox="1">
            <a:spLocks noChangeArrowheads="1"/>
          </p:cNvSpPr>
          <p:nvPr/>
        </p:nvSpPr>
        <p:spPr bwMode="auto">
          <a:xfrm>
            <a:off x="0" y="260350"/>
            <a:ext cx="9144000" cy="646113"/>
          </a:xfrm>
          <a:prstGeom prst="rect">
            <a:avLst/>
          </a:prstGeom>
          <a:noFill/>
          <a:ln w="9525">
            <a:noFill/>
            <a:miter lim="800000"/>
            <a:headEnd/>
            <a:tailEnd/>
          </a:ln>
        </p:spPr>
        <p:txBody>
          <a:bodyPr>
            <a:spAutoFit/>
          </a:bodyPr>
          <a:lstStyle/>
          <a:p>
            <a:r>
              <a:rPr lang="tr-TR" sz="1800" b="1">
                <a:latin typeface="Calibri" pitchFamily="34" charset="0"/>
              </a:rPr>
              <a:t>Matematiksel Modelleme. </a:t>
            </a:r>
            <a:r>
              <a:rPr lang="tr-TR" sz="1800" b="1">
                <a:solidFill>
                  <a:srgbClr val="0000FF"/>
                </a:solidFill>
                <a:latin typeface="Calibri" pitchFamily="34" charset="0"/>
              </a:rPr>
              <a:t>Gerçek yaşamdan bir problemi çözmek veya bir olayı açıklamak için matematik kullanılarak izlenen sürece </a:t>
            </a:r>
            <a:r>
              <a:rPr lang="tr-TR" sz="1800" b="1">
                <a:solidFill>
                  <a:srgbClr val="FF0000"/>
                </a:solidFill>
                <a:latin typeface="Calibri" pitchFamily="34" charset="0"/>
              </a:rPr>
              <a:t>matematiksel modelleme </a:t>
            </a:r>
            <a:r>
              <a:rPr lang="tr-TR" sz="1800" b="1">
                <a:solidFill>
                  <a:srgbClr val="0000FF"/>
                </a:solidFill>
                <a:latin typeface="Calibri" pitchFamily="34" charset="0"/>
              </a:rPr>
              <a:t>denir. </a:t>
            </a:r>
          </a:p>
        </p:txBody>
      </p:sp>
      <p:sp>
        <p:nvSpPr>
          <p:cNvPr id="46106" name="Text Box 26"/>
          <p:cNvSpPr txBox="1">
            <a:spLocks noChangeArrowheads="1"/>
          </p:cNvSpPr>
          <p:nvPr/>
        </p:nvSpPr>
        <p:spPr bwMode="auto">
          <a:xfrm>
            <a:off x="0" y="1428750"/>
            <a:ext cx="8929688" cy="1477963"/>
          </a:xfrm>
          <a:prstGeom prst="rect">
            <a:avLst/>
          </a:prstGeom>
          <a:solidFill>
            <a:srgbClr val="FFFF99"/>
          </a:solidFill>
          <a:ln w="9525">
            <a:solidFill>
              <a:srgbClr val="FF00FF"/>
            </a:solidFill>
            <a:miter lim="800000"/>
            <a:headEnd/>
            <a:tailEnd/>
          </a:ln>
        </p:spPr>
        <p:txBody>
          <a:bodyPr>
            <a:spAutoFit/>
          </a:bodyPr>
          <a:lstStyle/>
          <a:p>
            <a:pPr algn="just"/>
            <a:r>
              <a:rPr lang="tr-TR" sz="1800" b="1">
                <a:solidFill>
                  <a:srgbClr val="0000FF"/>
                </a:solidFill>
                <a:latin typeface="Calibri" pitchFamily="34" charset="0"/>
              </a:rPr>
              <a:t>İlk adımda, problem veya olay tamamen matematiksel terimlerle yeniden ifade edilir. Yeni ifadeye problemin veya olayın </a:t>
            </a:r>
            <a:r>
              <a:rPr lang="tr-TR" sz="1800" b="1">
                <a:solidFill>
                  <a:srgbClr val="FF0000"/>
                </a:solidFill>
                <a:latin typeface="Calibri" pitchFamily="34" charset="0"/>
              </a:rPr>
              <a:t>matematiksel model</a:t>
            </a:r>
            <a:r>
              <a:rPr lang="tr-TR" sz="1800" b="1">
                <a:solidFill>
                  <a:srgbClr val="0000FF"/>
                </a:solidFill>
                <a:latin typeface="Calibri" pitchFamily="34" charset="0"/>
              </a:rPr>
              <a:t>i denir. Matematiksel model oluşturulurken problemde veya olayda belirlenmesi istenen değer(ler) için değişken(ler) atanır; problem veya olayın veri ve koşulları atanan değişken(ler) cinsinden denklem veya eşitsizlikler olarak ifade edilir.</a:t>
            </a:r>
          </a:p>
        </p:txBody>
      </p:sp>
      <p:sp>
        <p:nvSpPr>
          <p:cNvPr id="46107" name="Text Box 27"/>
          <p:cNvSpPr txBox="1">
            <a:spLocks noChangeArrowheads="1"/>
          </p:cNvSpPr>
          <p:nvPr/>
        </p:nvSpPr>
        <p:spPr bwMode="auto">
          <a:xfrm>
            <a:off x="0" y="1000125"/>
            <a:ext cx="9144000" cy="369888"/>
          </a:xfrm>
          <a:prstGeom prst="rect">
            <a:avLst/>
          </a:prstGeom>
          <a:noFill/>
          <a:ln w="9525">
            <a:noFill/>
            <a:miter lim="800000"/>
            <a:headEnd/>
            <a:tailEnd/>
          </a:ln>
        </p:spPr>
        <p:txBody>
          <a:bodyPr>
            <a:spAutoFit/>
          </a:bodyPr>
          <a:lstStyle/>
          <a:p>
            <a:r>
              <a:rPr lang="tr-TR" sz="1800" b="1">
                <a:solidFill>
                  <a:srgbClr val="0000FF"/>
                </a:solidFill>
                <a:latin typeface="Calibri" pitchFamily="34" charset="0"/>
              </a:rPr>
              <a:t>Matematiksel modelleme üç adımda gerçekleştirilir. </a:t>
            </a:r>
          </a:p>
        </p:txBody>
      </p:sp>
      <p:sp>
        <p:nvSpPr>
          <p:cNvPr id="46108" name="Text Box 28"/>
          <p:cNvSpPr txBox="1">
            <a:spLocks noChangeArrowheads="1"/>
          </p:cNvSpPr>
          <p:nvPr/>
        </p:nvSpPr>
        <p:spPr bwMode="auto">
          <a:xfrm>
            <a:off x="0" y="3071813"/>
            <a:ext cx="8929688" cy="646112"/>
          </a:xfrm>
          <a:prstGeom prst="rect">
            <a:avLst/>
          </a:prstGeom>
          <a:solidFill>
            <a:srgbClr val="FFFF99"/>
          </a:solidFill>
          <a:ln w="9525">
            <a:solidFill>
              <a:srgbClr val="FF00FF"/>
            </a:solidFill>
            <a:miter lim="800000"/>
            <a:headEnd/>
            <a:tailEnd/>
          </a:ln>
        </p:spPr>
        <p:txBody>
          <a:bodyPr>
            <a:spAutoFit/>
          </a:bodyPr>
          <a:lstStyle/>
          <a:p>
            <a:r>
              <a:rPr lang="tr-TR" sz="1800" b="1">
                <a:solidFill>
                  <a:srgbClr val="0000FF"/>
                </a:solidFill>
                <a:latin typeface="Calibri" pitchFamily="34" charset="0"/>
              </a:rPr>
              <a:t>İkinci adımda, matematiksel model çözülür. Matematiksel modelin çözümü başlangıçtaki gerçek yaşam probleminin çözümü veya olayın açıklanması hakkında fikir verir.</a:t>
            </a:r>
          </a:p>
        </p:txBody>
      </p:sp>
      <p:sp>
        <p:nvSpPr>
          <p:cNvPr id="16" name="Text Box 28"/>
          <p:cNvSpPr txBox="1">
            <a:spLocks noChangeArrowheads="1"/>
          </p:cNvSpPr>
          <p:nvPr/>
        </p:nvSpPr>
        <p:spPr bwMode="auto">
          <a:xfrm>
            <a:off x="0" y="4000500"/>
            <a:ext cx="8929688" cy="646113"/>
          </a:xfrm>
          <a:prstGeom prst="rect">
            <a:avLst/>
          </a:prstGeom>
          <a:solidFill>
            <a:srgbClr val="FFFF99"/>
          </a:solidFill>
          <a:ln w="9525">
            <a:solidFill>
              <a:srgbClr val="FF00FF"/>
            </a:solidFill>
            <a:miter lim="800000"/>
            <a:headEnd/>
            <a:tailEnd/>
          </a:ln>
        </p:spPr>
        <p:txBody>
          <a:bodyPr>
            <a:spAutoFit/>
          </a:bodyPr>
          <a:lstStyle/>
          <a:p>
            <a:r>
              <a:rPr lang="tr-TR" sz="1800" b="1">
                <a:solidFill>
                  <a:srgbClr val="0000FF"/>
                </a:solidFill>
                <a:latin typeface="Calibri" pitchFamily="34" charset="0"/>
              </a:rPr>
              <a:t>Üçüncü adımda, matematiksel modelin çözümü yorumlanarak, başlangıçtaki problemin çözümü veya olayın açıklaması elde edilir.</a:t>
            </a:r>
          </a:p>
        </p:txBody>
      </p:sp>
      <p:sp>
        <p:nvSpPr>
          <p:cNvPr id="18" name="Text Box 27"/>
          <p:cNvSpPr txBox="1">
            <a:spLocks noChangeArrowheads="1"/>
          </p:cNvSpPr>
          <p:nvPr/>
        </p:nvSpPr>
        <p:spPr bwMode="auto">
          <a:xfrm>
            <a:off x="0" y="5000625"/>
            <a:ext cx="8929688" cy="1754188"/>
          </a:xfrm>
          <a:prstGeom prst="rect">
            <a:avLst/>
          </a:prstGeom>
          <a:noFill/>
          <a:ln w="9525">
            <a:noFill/>
            <a:miter lim="800000"/>
            <a:headEnd/>
            <a:tailEnd/>
          </a:ln>
        </p:spPr>
        <p:txBody>
          <a:bodyPr>
            <a:spAutoFit/>
          </a:bodyPr>
          <a:lstStyle/>
          <a:p>
            <a:pPr algn="just"/>
            <a:r>
              <a:rPr lang="tr-TR" sz="1800" b="1" dirty="0">
                <a:latin typeface="Calibri" pitchFamily="34" charset="0"/>
              </a:rPr>
              <a:t>Örnek. </a:t>
            </a:r>
            <a:r>
              <a:rPr lang="tr-TR" sz="1800" b="1" dirty="0">
                <a:solidFill>
                  <a:srgbClr val="0000FF"/>
                </a:solidFill>
                <a:latin typeface="Calibri" pitchFamily="34" charset="0"/>
              </a:rPr>
              <a:t>Toptan fındık ticareti yapan bir şirketin stoklarında kilogramı </a:t>
            </a:r>
            <a:r>
              <a:rPr lang="tr-TR" sz="1800" dirty="0">
                <a:solidFill>
                  <a:srgbClr val="0000FF"/>
                </a:solidFill>
                <a:latin typeface="Calibri" pitchFamily="34" charset="0"/>
              </a:rPr>
              <a:t>7</a:t>
            </a:r>
            <a:r>
              <a:rPr lang="tr-TR" sz="1800" b="1" dirty="0">
                <a:solidFill>
                  <a:srgbClr val="0000FF"/>
                </a:solidFill>
                <a:latin typeface="Calibri" pitchFamily="34" charset="0"/>
              </a:rPr>
              <a:t> TL den satışa sunulmuş olan </a:t>
            </a:r>
            <a:r>
              <a:rPr lang="tr-TR" sz="1800" dirty="0">
                <a:solidFill>
                  <a:srgbClr val="0000FF"/>
                </a:solidFill>
                <a:latin typeface="Calibri" pitchFamily="34" charset="0"/>
              </a:rPr>
              <a:t>50</a:t>
            </a:r>
            <a:r>
              <a:rPr lang="tr-TR" sz="1800" b="1" dirty="0">
                <a:solidFill>
                  <a:srgbClr val="0000FF"/>
                </a:solidFill>
                <a:latin typeface="Calibri" pitchFamily="34" charset="0"/>
              </a:rPr>
              <a:t> ton fındık bulunmaktadır. Şirket, gelecek ay fiyata kilogram başına </a:t>
            </a:r>
            <a:r>
              <a:rPr lang="tr-TR" sz="1800" dirty="0">
                <a:solidFill>
                  <a:srgbClr val="0000FF"/>
                </a:solidFill>
                <a:latin typeface="Calibri" pitchFamily="34" charset="0"/>
              </a:rPr>
              <a:t>0.50</a:t>
            </a:r>
            <a:r>
              <a:rPr lang="tr-TR" sz="1800" b="1" dirty="0">
                <a:solidFill>
                  <a:srgbClr val="0000FF"/>
                </a:solidFill>
                <a:latin typeface="Calibri" pitchFamily="34" charset="0"/>
              </a:rPr>
              <a:t> TL zam yapmaya karar vermiş olmakla beraber zam uygulanıncaya kadar satışlara devam ediyor. Diğer yandan, şirket gelecek ayın sonunda fındık satışından kasasına en az </a:t>
            </a:r>
            <a:r>
              <a:rPr lang="tr-TR" sz="1800" dirty="0">
                <a:solidFill>
                  <a:srgbClr val="0000FF"/>
                </a:solidFill>
                <a:latin typeface="Calibri" pitchFamily="34" charset="0"/>
              </a:rPr>
              <a:t>365000</a:t>
            </a:r>
            <a:r>
              <a:rPr lang="tr-TR" sz="1800" b="1" dirty="0">
                <a:solidFill>
                  <a:srgbClr val="0000FF"/>
                </a:solidFill>
                <a:latin typeface="Calibri" pitchFamily="34" charset="0"/>
              </a:rPr>
              <a:t> TL girmesini arzu ediyor. Stoktaki fındığın tamamının satılabileceği </a:t>
            </a:r>
            <a:r>
              <a:rPr lang="tr-TR" sz="1800" b="1" dirty="0" smtClean="0">
                <a:solidFill>
                  <a:srgbClr val="0000FF"/>
                </a:solidFill>
                <a:latin typeface="Calibri" pitchFamily="34" charset="0"/>
              </a:rPr>
              <a:t>varsayılarak</a:t>
            </a:r>
            <a:r>
              <a:rPr lang="tr-TR" sz="1800" b="1" dirty="0">
                <a:solidFill>
                  <a:srgbClr val="0000FF"/>
                </a:solidFill>
                <a:latin typeface="Calibri" pitchFamily="34" charset="0"/>
              </a:rPr>
              <a:t>, şirketin arzusunun gerçekleşmesi için bu ay en çok kaç ton fındık satılmalıdır?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lt">
                                    <p:tmPct val="10000"/>
                                  </p:iterate>
                                  <p:childTnLst>
                                    <p:set>
                                      <p:cBhvr>
                                        <p:cTn id="6" dur="1" fill="hold">
                                          <p:stCondLst>
                                            <p:cond delay="0"/>
                                          </p:stCondLst>
                                        </p:cTn>
                                        <p:tgtEl>
                                          <p:spTgt spid="46089"/>
                                        </p:tgtEl>
                                        <p:attrNameLst>
                                          <p:attrName>style.visibility</p:attrName>
                                        </p:attrNameLst>
                                      </p:cBhvr>
                                      <p:to>
                                        <p:strVal val="visible"/>
                                      </p:to>
                                    </p:set>
                                    <p:animEffect transition="in" filter="wipe(left)">
                                      <p:cBhvr>
                                        <p:cTn id="7" dur="500"/>
                                        <p:tgtEl>
                                          <p:spTgt spid="46089"/>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3" fill="hold" grpId="0" nodeType="clickEffect">
                                  <p:stCondLst>
                                    <p:cond delay="0"/>
                                  </p:stCondLst>
                                  <p:iterate type="wd">
                                    <p:tmPct val="100000"/>
                                  </p:iterate>
                                  <p:childTnLst>
                                    <p:set>
                                      <p:cBhvr>
                                        <p:cTn id="11" dur="1" fill="hold">
                                          <p:stCondLst>
                                            <p:cond delay="0"/>
                                          </p:stCondLst>
                                        </p:cTn>
                                        <p:tgtEl>
                                          <p:spTgt spid="46107"/>
                                        </p:tgtEl>
                                        <p:attrNameLst>
                                          <p:attrName>style.visibility</p:attrName>
                                        </p:attrNameLst>
                                      </p:cBhvr>
                                      <p:to>
                                        <p:strVal val="visible"/>
                                      </p:to>
                                    </p:set>
                                    <p:animEffect transition="in" filter="strips(upRight)">
                                      <p:cBhvr>
                                        <p:cTn id="12" dur="300"/>
                                        <p:tgtEl>
                                          <p:spTgt spid="4610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lt">
                                    <p:tmPct val="10000"/>
                                  </p:iterate>
                                  <p:childTnLst>
                                    <p:set>
                                      <p:cBhvr>
                                        <p:cTn id="16" dur="1" fill="hold">
                                          <p:stCondLst>
                                            <p:cond delay="0"/>
                                          </p:stCondLst>
                                        </p:cTn>
                                        <p:tgtEl>
                                          <p:spTgt spid="46106"/>
                                        </p:tgtEl>
                                        <p:attrNameLst>
                                          <p:attrName>style.visibility</p:attrName>
                                        </p:attrNameLst>
                                      </p:cBhvr>
                                      <p:to>
                                        <p:strVal val="visible"/>
                                      </p:to>
                                    </p:set>
                                    <p:animEffect transition="in" filter="wipe(left)">
                                      <p:cBhvr>
                                        <p:cTn id="17" dur="500"/>
                                        <p:tgtEl>
                                          <p:spTgt spid="46106"/>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lt">
                                    <p:tmPct val="10000"/>
                                  </p:iterate>
                                  <p:childTnLst>
                                    <p:set>
                                      <p:cBhvr>
                                        <p:cTn id="21" dur="1" fill="hold">
                                          <p:stCondLst>
                                            <p:cond delay="0"/>
                                          </p:stCondLst>
                                        </p:cTn>
                                        <p:tgtEl>
                                          <p:spTgt spid="46108"/>
                                        </p:tgtEl>
                                        <p:attrNameLst>
                                          <p:attrName>style.visibility</p:attrName>
                                        </p:attrNameLst>
                                      </p:cBhvr>
                                      <p:to>
                                        <p:strVal val="visible"/>
                                      </p:to>
                                    </p:set>
                                    <p:animEffect transition="in" filter="wipe(left)">
                                      <p:cBhvr>
                                        <p:cTn id="22" dur="500"/>
                                        <p:tgtEl>
                                          <p:spTgt spid="46108"/>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lt">
                                    <p:tmPct val="10000"/>
                                  </p:iterate>
                                  <p:childTnLst>
                                    <p:set>
                                      <p:cBhvr>
                                        <p:cTn id="26" dur="1" fill="hold">
                                          <p:stCondLst>
                                            <p:cond delay="0"/>
                                          </p:stCondLst>
                                        </p:cTn>
                                        <p:tgtEl>
                                          <p:spTgt spid="16"/>
                                        </p:tgtEl>
                                        <p:attrNameLst>
                                          <p:attrName>style.visibility</p:attrName>
                                        </p:attrNameLst>
                                      </p:cBhvr>
                                      <p:to>
                                        <p:strVal val="visible"/>
                                      </p:to>
                                    </p:set>
                                    <p:animEffect transition="in" filter="wipe(left)">
                                      <p:cBhvr>
                                        <p:cTn id="27" dur="500"/>
                                        <p:tgtEl>
                                          <p:spTgt spid="16"/>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lt">
                                    <p:tmPct val="10000"/>
                                  </p:iterate>
                                  <p:childTnLst>
                                    <p:set>
                                      <p:cBhvr>
                                        <p:cTn id="31" dur="1" fill="hold">
                                          <p:stCondLst>
                                            <p:cond delay="0"/>
                                          </p:stCondLst>
                                        </p:cTn>
                                        <p:tgtEl>
                                          <p:spTgt spid="18"/>
                                        </p:tgtEl>
                                        <p:attrNameLst>
                                          <p:attrName>style.visibility</p:attrName>
                                        </p:attrNameLst>
                                      </p:cBhvr>
                                      <p:to>
                                        <p:strVal val="visible"/>
                                      </p:to>
                                    </p:set>
                                    <p:animEffect transition="in" filter="wipe(left)">
                                      <p:cBhvr>
                                        <p:cTn id="3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9" grpId="0" autoUpdateAnimBg="0"/>
      <p:bldP spid="46106" grpId="0" animBg="1" autoUpdateAnimBg="0"/>
      <p:bldP spid="46107" grpId="0" autoUpdateAnimBg="0"/>
      <p:bldP spid="46108" grpId="0" animBg="1" autoUpdateAnimBg="0"/>
      <p:bldP spid="16" grpId="0" animBg="1" autoUpdateAnimBg="0"/>
      <p:bldP spid="18" grpId="0"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6" name="Text Box 4"/>
          <p:cNvSpPr txBox="1">
            <a:spLocks noChangeArrowheads="1"/>
          </p:cNvSpPr>
          <p:nvPr/>
        </p:nvSpPr>
        <p:spPr bwMode="auto">
          <a:xfrm>
            <a:off x="-23813" y="1889125"/>
            <a:ext cx="9167813" cy="1200329"/>
          </a:xfrm>
          <a:prstGeom prst="rect">
            <a:avLst/>
          </a:prstGeom>
          <a:noFill/>
          <a:ln w="9525">
            <a:noFill/>
            <a:miter lim="800000"/>
            <a:headEnd/>
            <a:tailEnd/>
          </a:ln>
        </p:spPr>
        <p:txBody>
          <a:bodyPr>
            <a:spAutoFit/>
          </a:bodyPr>
          <a:lstStyle/>
          <a:p>
            <a:pPr algn="just"/>
            <a:r>
              <a:rPr lang="tr-TR" sz="1800" b="1">
                <a:latin typeface="Calibri" pitchFamily="34" charset="0"/>
              </a:rPr>
              <a:t>Çözüm. </a:t>
            </a:r>
            <a:r>
              <a:rPr lang="tr-TR" sz="1800" b="1">
                <a:solidFill>
                  <a:srgbClr val="0000FF"/>
                </a:solidFill>
                <a:latin typeface="Calibri" pitchFamily="34" charset="0"/>
              </a:rPr>
              <a:t>Bu ay ne kadar az fındık satılırsa gelecek ayın sonunda şirketin kasasına o kadar çok para gireceğine dikkat edelim. Örneğin, fındığın tamamı gelecek ay satılsa, kasaya kilogramı </a:t>
            </a:r>
            <a:r>
              <a:rPr lang="tr-TR" sz="1800">
                <a:solidFill>
                  <a:srgbClr val="0000FF"/>
                </a:solidFill>
                <a:latin typeface="Calibri" pitchFamily="34" charset="0"/>
              </a:rPr>
              <a:t>7.5 </a:t>
            </a:r>
            <a:r>
              <a:rPr lang="tr-TR" sz="1800" b="1">
                <a:solidFill>
                  <a:srgbClr val="0000FF"/>
                </a:solidFill>
                <a:latin typeface="Calibri" pitchFamily="34" charset="0"/>
              </a:rPr>
              <a:t>TL den, dolayısıyla tonu </a:t>
            </a:r>
            <a:r>
              <a:rPr lang="tr-TR" sz="1800">
                <a:solidFill>
                  <a:srgbClr val="0000FF"/>
                </a:solidFill>
                <a:latin typeface="Calibri" pitchFamily="34" charset="0"/>
              </a:rPr>
              <a:t>7500</a:t>
            </a:r>
            <a:r>
              <a:rPr lang="tr-TR" sz="1800" b="1">
                <a:solidFill>
                  <a:srgbClr val="0000FF"/>
                </a:solidFill>
                <a:latin typeface="Calibri" pitchFamily="34" charset="0"/>
              </a:rPr>
              <a:t> TL den </a:t>
            </a:r>
            <a:r>
              <a:rPr lang="tr-TR" sz="1800">
                <a:solidFill>
                  <a:srgbClr val="0000FF"/>
                </a:solidFill>
                <a:latin typeface="Calibri" pitchFamily="34" charset="0"/>
              </a:rPr>
              <a:t>7500 </a:t>
            </a:r>
            <a:r>
              <a:rPr lang="tr-TR" sz="1800">
                <a:solidFill>
                  <a:srgbClr val="0000FF"/>
                </a:solidFill>
                <a:latin typeface="Calibri" pitchFamily="34" charset="0"/>
                <a:sym typeface="Symbol" pitchFamily="18" charset="2"/>
              </a:rPr>
              <a:t></a:t>
            </a:r>
            <a:r>
              <a:rPr lang="tr-TR" sz="1800">
                <a:solidFill>
                  <a:srgbClr val="0000FF"/>
                </a:solidFill>
                <a:latin typeface="Calibri" pitchFamily="34" charset="0"/>
              </a:rPr>
              <a:t> 50 = 375000 </a:t>
            </a:r>
            <a:r>
              <a:rPr lang="tr-TR" sz="1800" b="1">
                <a:solidFill>
                  <a:srgbClr val="0000FF"/>
                </a:solidFill>
                <a:latin typeface="Calibri" pitchFamily="34" charset="0"/>
              </a:rPr>
              <a:t>TL girer. Kasaya </a:t>
            </a:r>
            <a:r>
              <a:rPr lang="tr-TR" sz="1800">
                <a:solidFill>
                  <a:srgbClr val="0000FF"/>
                </a:solidFill>
                <a:latin typeface="Calibri" pitchFamily="34" charset="0"/>
              </a:rPr>
              <a:t>365000</a:t>
            </a:r>
            <a:r>
              <a:rPr lang="tr-TR" sz="1800" b="1">
                <a:solidFill>
                  <a:srgbClr val="0000FF"/>
                </a:solidFill>
                <a:latin typeface="Calibri" pitchFamily="34" charset="0"/>
              </a:rPr>
              <a:t> TL girmesi durumunda da firmanın arzusu gerçekleşmiş olacağına göre, bu ay bir miktar fındık satılabilir. </a:t>
            </a:r>
          </a:p>
        </p:txBody>
      </p:sp>
      <p:sp>
        <p:nvSpPr>
          <p:cNvPr id="54288" name="Text Box 16"/>
          <p:cNvSpPr txBox="1">
            <a:spLocks noChangeArrowheads="1"/>
          </p:cNvSpPr>
          <p:nvPr/>
        </p:nvSpPr>
        <p:spPr bwMode="auto">
          <a:xfrm>
            <a:off x="0" y="3500438"/>
            <a:ext cx="4429125" cy="369887"/>
          </a:xfrm>
          <a:prstGeom prst="rect">
            <a:avLst/>
          </a:prstGeom>
          <a:noFill/>
          <a:ln w="9525">
            <a:noFill/>
            <a:miter lim="800000"/>
            <a:headEnd/>
            <a:tailEnd/>
          </a:ln>
        </p:spPr>
        <p:txBody>
          <a:bodyPr>
            <a:spAutoFit/>
          </a:bodyPr>
          <a:lstStyle/>
          <a:p>
            <a:pPr algn="just">
              <a:spcBef>
                <a:spcPct val="50000"/>
              </a:spcBef>
            </a:pPr>
            <a:r>
              <a:rPr lang="tr-TR" sz="1800" b="1">
                <a:solidFill>
                  <a:srgbClr val="0000FF"/>
                </a:solidFill>
                <a:latin typeface="Calibri" pitchFamily="34" charset="0"/>
              </a:rPr>
              <a:t>Bu ay stoklardaki fındığın </a:t>
            </a:r>
            <a:r>
              <a:rPr lang="tr-TR" sz="1800" i="1">
                <a:solidFill>
                  <a:srgbClr val="0000FF"/>
                </a:solidFill>
                <a:latin typeface="Calibri" pitchFamily="34" charset="0"/>
              </a:rPr>
              <a:t>x</a:t>
            </a:r>
            <a:r>
              <a:rPr lang="tr-TR" sz="1800">
                <a:solidFill>
                  <a:srgbClr val="0000FF"/>
                </a:solidFill>
                <a:latin typeface="Calibri" pitchFamily="34" charset="0"/>
              </a:rPr>
              <a:t> </a:t>
            </a:r>
            <a:r>
              <a:rPr lang="tr-TR" sz="1800" b="1">
                <a:solidFill>
                  <a:srgbClr val="0000FF"/>
                </a:solidFill>
                <a:latin typeface="Calibri" pitchFamily="34" charset="0"/>
              </a:rPr>
              <a:t>tonu satılsın. </a:t>
            </a:r>
          </a:p>
        </p:txBody>
      </p:sp>
      <p:sp>
        <p:nvSpPr>
          <p:cNvPr id="54289" name="Text Box 17"/>
          <p:cNvSpPr txBox="1">
            <a:spLocks noChangeArrowheads="1"/>
          </p:cNvSpPr>
          <p:nvPr/>
        </p:nvSpPr>
        <p:spPr bwMode="auto">
          <a:xfrm>
            <a:off x="-1588" y="133350"/>
            <a:ext cx="9144001" cy="1754188"/>
          </a:xfrm>
          <a:prstGeom prst="rect">
            <a:avLst/>
          </a:prstGeom>
          <a:noFill/>
          <a:ln w="9525">
            <a:noFill/>
            <a:miter lim="800000"/>
            <a:headEnd/>
            <a:tailEnd/>
          </a:ln>
        </p:spPr>
        <p:txBody>
          <a:bodyPr>
            <a:spAutoFit/>
          </a:bodyPr>
          <a:lstStyle/>
          <a:p>
            <a:pPr algn="just"/>
            <a:r>
              <a:rPr lang="tr-TR" sz="1800" b="1" dirty="0">
                <a:latin typeface="Calibri" pitchFamily="34" charset="0"/>
              </a:rPr>
              <a:t>Örnek. </a:t>
            </a:r>
            <a:r>
              <a:rPr lang="tr-TR" sz="1800" b="1" dirty="0">
                <a:solidFill>
                  <a:srgbClr val="0000FF"/>
                </a:solidFill>
                <a:latin typeface="Calibri" pitchFamily="34" charset="0"/>
              </a:rPr>
              <a:t>Toptan fındık ticareti yapan bir şirketin stoklarında kilogramı </a:t>
            </a:r>
            <a:r>
              <a:rPr lang="tr-TR" sz="1800" dirty="0">
                <a:solidFill>
                  <a:srgbClr val="0000FF"/>
                </a:solidFill>
                <a:latin typeface="Calibri" pitchFamily="34" charset="0"/>
              </a:rPr>
              <a:t>7</a:t>
            </a:r>
            <a:r>
              <a:rPr lang="tr-TR" sz="1800" b="1" dirty="0">
                <a:solidFill>
                  <a:srgbClr val="0000FF"/>
                </a:solidFill>
                <a:latin typeface="Calibri" pitchFamily="34" charset="0"/>
              </a:rPr>
              <a:t> TL den satışa sunulmuş olan </a:t>
            </a:r>
            <a:r>
              <a:rPr lang="tr-TR" sz="1800" dirty="0">
                <a:solidFill>
                  <a:srgbClr val="0000FF"/>
                </a:solidFill>
                <a:latin typeface="Calibri" pitchFamily="34" charset="0"/>
              </a:rPr>
              <a:t>50</a:t>
            </a:r>
            <a:r>
              <a:rPr lang="tr-TR" sz="1800" b="1" dirty="0">
                <a:solidFill>
                  <a:srgbClr val="0000FF"/>
                </a:solidFill>
                <a:latin typeface="Calibri" pitchFamily="34" charset="0"/>
              </a:rPr>
              <a:t> ton fındık bulunmaktadır. Şirket, gelecek ay fiyata kilogram başına </a:t>
            </a:r>
            <a:r>
              <a:rPr lang="tr-TR" sz="1800" dirty="0">
                <a:solidFill>
                  <a:srgbClr val="0000FF"/>
                </a:solidFill>
                <a:latin typeface="Calibri" pitchFamily="34" charset="0"/>
              </a:rPr>
              <a:t>0.50</a:t>
            </a:r>
            <a:r>
              <a:rPr lang="tr-TR" sz="1800" b="1" dirty="0">
                <a:solidFill>
                  <a:srgbClr val="0000FF"/>
                </a:solidFill>
                <a:latin typeface="Calibri" pitchFamily="34" charset="0"/>
              </a:rPr>
              <a:t> TL zam yapmaya karar vermiş olmakla beraber zam uygulanıncaya kadar satışlara devam ediyor. Diğer yandan, şirket gelecek ayın sonunda fındık satışından kasasına en az </a:t>
            </a:r>
            <a:r>
              <a:rPr lang="tr-TR" sz="1800" dirty="0">
                <a:solidFill>
                  <a:srgbClr val="0000FF"/>
                </a:solidFill>
                <a:latin typeface="Calibri" pitchFamily="34" charset="0"/>
              </a:rPr>
              <a:t>365000</a:t>
            </a:r>
            <a:r>
              <a:rPr lang="tr-TR" sz="1800" b="1" dirty="0">
                <a:solidFill>
                  <a:srgbClr val="0000FF"/>
                </a:solidFill>
                <a:latin typeface="Calibri" pitchFamily="34" charset="0"/>
              </a:rPr>
              <a:t> TL girmesini arzu ediyor. Stoktaki fındığın tamamının satılabileceği varsayılarak, şirketin arzusunun gerçekleşmesi için bu ay en çok kaç ton fındık satılmalıdır? </a:t>
            </a:r>
          </a:p>
        </p:txBody>
      </p:sp>
      <p:sp>
        <p:nvSpPr>
          <p:cNvPr id="54294" name="Text Box 22"/>
          <p:cNvSpPr txBox="1">
            <a:spLocks noChangeArrowheads="1"/>
          </p:cNvSpPr>
          <p:nvPr/>
        </p:nvSpPr>
        <p:spPr bwMode="auto">
          <a:xfrm>
            <a:off x="4286250" y="3478213"/>
            <a:ext cx="3571875" cy="369887"/>
          </a:xfrm>
          <a:prstGeom prst="rect">
            <a:avLst/>
          </a:prstGeom>
          <a:noFill/>
          <a:ln w="9525">
            <a:noFill/>
            <a:miter lim="800000"/>
            <a:headEnd/>
            <a:tailEnd/>
          </a:ln>
        </p:spPr>
        <p:txBody>
          <a:bodyPr>
            <a:spAutoFit/>
          </a:bodyPr>
          <a:lstStyle/>
          <a:p>
            <a:r>
              <a:rPr lang="tr-TR" sz="1800" b="1">
                <a:solidFill>
                  <a:srgbClr val="0000FF"/>
                </a:solidFill>
                <a:latin typeface="Calibri" pitchFamily="34" charset="0"/>
              </a:rPr>
              <a:t>Bu durumda</a:t>
            </a:r>
          </a:p>
        </p:txBody>
      </p:sp>
      <p:sp>
        <p:nvSpPr>
          <p:cNvPr id="54297" name="Text Box 25"/>
          <p:cNvSpPr txBox="1">
            <a:spLocks noChangeArrowheads="1"/>
          </p:cNvSpPr>
          <p:nvPr/>
        </p:nvSpPr>
        <p:spPr bwMode="auto">
          <a:xfrm>
            <a:off x="-25400" y="4329113"/>
            <a:ext cx="2786063" cy="366712"/>
          </a:xfrm>
          <a:prstGeom prst="rect">
            <a:avLst/>
          </a:prstGeom>
          <a:noFill/>
          <a:ln w="9525">
            <a:noFill/>
            <a:miter lim="800000"/>
            <a:headEnd/>
            <a:tailEnd/>
          </a:ln>
        </p:spPr>
        <p:txBody>
          <a:bodyPr>
            <a:spAutoFit/>
          </a:bodyPr>
          <a:lstStyle/>
          <a:p>
            <a:pPr algn="just">
              <a:spcBef>
                <a:spcPct val="50000"/>
              </a:spcBef>
            </a:pPr>
            <a:r>
              <a:rPr lang="tr-TR" sz="1800" b="1">
                <a:solidFill>
                  <a:srgbClr val="0000FF"/>
                </a:solidFill>
                <a:latin typeface="Calibri" pitchFamily="34" charset="0"/>
              </a:rPr>
              <a:t>denklemi sağlanmalıdır.</a:t>
            </a:r>
          </a:p>
        </p:txBody>
      </p:sp>
      <p:sp>
        <p:nvSpPr>
          <p:cNvPr id="27" name="Text Box 22"/>
          <p:cNvSpPr txBox="1">
            <a:spLocks noChangeArrowheads="1"/>
          </p:cNvSpPr>
          <p:nvPr/>
        </p:nvSpPr>
        <p:spPr bwMode="auto">
          <a:xfrm>
            <a:off x="2500313" y="3924300"/>
            <a:ext cx="3571875" cy="368300"/>
          </a:xfrm>
          <a:prstGeom prst="rect">
            <a:avLst/>
          </a:prstGeom>
          <a:noFill/>
          <a:ln w="9525">
            <a:noFill/>
            <a:miter lim="800000"/>
            <a:headEnd/>
            <a:tailEnd/>
          </a:ln>
        </p:spPr>
        <p:txBody>
          <a:bodyPr>
            <a:spAutoFit/>
          </a:bodyPr>
          <a:lstStyle/>
          <a:p>
            <a:r>
              <a:rPr lang="tr-TR" sz="1800">
                <a:solidFill>
                  <a:srgbClr val="0000FF"/>
                </a:solidFill>
                <a:latin typeface="Calibri" pitchFamily="34" charset="0"/>
              </a:rPr>
              <a:t>7000</a:t>
            </a:r>
            <a:r>
              <a:rPr lang="tr-TR" sz="1800" i="1">
                <a:solidFill>
                  <a:srgbClr val="0000FF"/>
                </a:solidFill>
                <a:latin typeface="Calibri" pitchFamily="34" charset="0"/>
              </a:rPr>
              <a:t>x</a:t>
            </a:r>
            <a:r>
              <a:rPr lang="tr-TR" sz="1800">
                <a:solidFill>
                  <a:srgbClr val="0000FF"/>
                </a:solidFill>
                <a:latin typeface="Calibri" pitchFamily="34" charset="0"/>
              </a:rPr>
              <a:t> + 7500(50</a:t>
            </a:r>
            <a:r>
              <a:rPr lang="tr-TR" sz="1800" i="1">
                <a:solidFill>
                  <a:srgbClr val="0000FF"/>
                </a:solidFill>
                <a:latin typeface="Calibri" pitchFamily="34" charset="0"/>
              </a:rPr>
              <a:t>–x</a:t>
            </a:r>
            <a:r>
              <a:rPr lang="tr-TR" sz="1800">
                <a:solidFill>
                  <a:srgbClr val="0000FF"/>
                </a:solidFill>
                <a:latin typeface="Calibri" pitchFamily="34" charset="0"/>
              </a:rPr>
              <a:t>) = 365000</a:t>
            </a:r>
          </a:p>
        </p:txBody>
      </p:sp>
      <p:sp>
        <p:nvSpPr>
          <p:cNvPr id="28" name="Text Box 25"/>
          <p:cNvSpPr txBox="1">
            <a:spLocks noChangeArrowheads="1"/>
          </p:cNvSpPr>
          <p:nvPr/>
        </p:nvSpPr>
        <p:spPr bwMode="auto">
          <a:xfrm>
            <a:off x="2617788" y="4319588"/>
            <a:ext cx="4286250" cy="369887"/>
          </a:xfrm>
          <a:prstGeom prst="rect">
            <a:avLst/>
          </a:prstGeom>
          <a:noFill/>
          <a:ln w="9525">
            <a:noFill/>
            <a:miter lim="800000"/>
            <a:headEnd/>
            <a:tailEnd/>
          </a:ln>
        </p:spPr>
        <p:txBody>
          <a:bodyPr>
            <a:spAutoFit/>
          </a:bodyPr>
          <a:lstStyle/>
          <a:p>
            <a:pPr algn="just">
              <a:spcBef>
                <a:spcPct val="50000"/>
              </a:spcBef>
            </a:pPr>
            <a:r>
              <a:rPr lang="tr-TR" sz="1800" b="1">
                <a:solidFill>
                  <a:srgbClr val="0000FF"/>
                </a:solidFill>
                <a:latin typeface="Calibri" pitchFamily="34" charset="0"/>
              </a:rPr>
              <a:t>Problemin matematiksel modeli:</a:t>
            </a:r>
          </a:p>
        </p:txBody>
      </p:sp>
      <p:sp>
        <p:nvSpPr>
          <p:cNvPr id="29" name="Text Box 25"/>
          <p:cNvSpPr txBox="1">
            <a:spLocks noChangeArrowheads="1"/>
          </p:cNvSpPr>
          <p:nvPr/>
        </p:nvSpPr>
        <p:spPr bwMode="auto">
          <a:xfrm>
            <a:off x="1428750" y="4752975"/>
            <a:ext cx="5357813" cy="368300"/>
          </a:xfrm>
          <a:prstGeom prst="rect">
            <a:avLst/>
          </a:prstGeom>
          <a:noFill/>
          <a:ln w="9525">
            <a:noFill/>
            <a:miter lim="800000"/>
            <a:headEnd/>
            <a:tailEnd/>
          </a:ln>
        </p:spPr>
        <p:txBody>
          <a:bodyPr>
            <a:spAutoFit/>
          </a:bodyPr>
          <a:lstStyle/>
          <a:p>
            <a:r>
              <a:rPr lang="tr-TR" sz="1800" b="1">
                <a:latin typeface="Calibri" pitchFamily="34" charset="0"/>
              </a:rPr>
              <a:t>“</a:t>
            </a:r>
            <a:r>
              <a:rPr lang="tr-TR" sz="1800">
                <a:latin typeface="Calibri" pitchFamily="34" charset="0"/>
              </a:rPr>
              <a:t>7000</a:t>
            </a:r>
            <a:r>
              <a:rPr lang="tr-TR" sz="1800" i="1">
                <a:latin typeface="Calibri" pitchFamily="34" charset="0"/>
              </a:rPr>
              <a:t>x</a:t>
            </a:r>
            <a:r>
              <a:rPr lang="tr-TR" sz="1800">
                <a:latin typeface="Calibri" pitchFamily="34" charset="0"/>
              </a:rPr>
              <a:t> +7500(50</a:t>
            </a:r>
            <a:r>
              <a:rPr lang="tr-TR" sz="1800" i="1">
                <a:latin typeface="Calibri" pitchFamily="34" charset="0"/>
              </a:rPr>
              <a:t>–x</a:t>
            </a:r>
            <a:r>
              <a:rPr lang="tr-TR" sz="1800">
                <a:latin typeface="Calibri" pitchFamily="34" charset="0"/>
              </a:rPr>
              <a:t>) = 365000 denklemini çözünüz.</a:t>
            </a:r>
            <a:r>
              <a:rPr lang="tr-TR" sz="1800" b="1">
                <a:latin typeface="Calibri" pitchFamily="34" charset="0"/>
              </a:rPr>
              <a:t>”</a:t>
            </a:r>
          </a:p>
        </p:txBody>
      </p:sp>
      <p:sp>
        <p:nvSpPr>
          <p:cNvPr id="30" name="Text Box 25"/>
          <p:cNvSpPr txBox="1">
            <a:spLocks noChangeArrowheads="1"/>
          </p:cNvSpPr>
          <p:nvPr/>
        </p:nvSpPr>
        <p:spPr bwMode="auto">
          <a:xfrm>
            <a:off x="-1588" y="5260975"/>
            <a:ext cx="3071813" cy="369888"/>
          </a:xfrm>
          <a:prstGeom prst="rect">
            <a:avLst/>
          </a:prstGeom>
          <a:noFill/>
          <a:ln w="9525">
            <a:noFill/>
            <a:miter lim="800000"/>
            <a:headEnd/>
            <a:tailEnd/>
          </a:ln>
        </p:spPr>
        <p:txBody>
          <a:bodyPr>
            <a:spAutoFit/>
          </a:bodyPr>
          <a:lstStyle/>
          <a:p>
            <a:r>
              <a:rPr lang="tr-TR" sz="1800">
                <a:solidFill>
                  <a:srgbClr val="0000FF"/>
                </a:solidFill>
                <a:latin typeface="Calibri" pitchFamily="34" charset="0"/>
              </a:rPr>
              <a:t>7000</a:t>
            </a:r>
            <a:r>
              <a:rPr lang="tr-TR" sz="1800" i="1">
                <a:solidFill>
                  <a:srgbClr val="0000FF"/>
                </a:solidFill>
                <a:latin typeface="Calibri" pitchFamily="34" charset="0"/>
              </a:rPr>
              <a:t>x</a:t>
            </a:r>
            <a:r>
              <a:rPr lang="tr-TR" sz="1800">
                <a:solidFill>
                  <a:srgbClr val="0000FF"/>
                </a:solidFill>
                <a:latin typeface="Calibri" pitchFamily="34" charset="0"/>
              </a:rPr>
              <a:t> +7500(50 </a:t>
            </a:r>
            <a:r>
              <a:rPr lang="tr-TR" sz="1800" i="1">
                <a:solidFill>
                  <a:srgbClr val="0000FF"/>
                </a:solidFill>
                <a:latin typeface="Calibri" pitchFamily="34" charset="0"/>
              </a:rPr>
              <a:t>–</a:t>
            </a:r>
            <a:r>
              <a:rPr lang="tr-TR" sz="1800">
                <a:solidFill>
                  <a:srgbClr val="0000FF"/>
                </a:solidFill>
                <a:latin typeface="Calibri" pitchFamily="34" charset="0"/>
              </a:rPr>
              <a:t> </a:t>
            </a:r>
            <a:r>
              <a:rPr lang="tr-TR" sz="1800" i="1">
                <a:solidFill>
                  <a:srgbClr val="0000FF"/>
                </a:solidFill>
                <a:latin typeface="Calibri" pitchFamily="34" charset="0"/>
              </a:rPr>
              <a:t>x</a:t>
            </a:r>
            <a:r>
              <a:rPr lang="tr-TR" sz="1800">
                <a:solidFill>
                  <a:srgbClr val="0000FF"/>
                </a:solidFill>
                <a:latin typeface="Calibri" pitchFamily="34" charset="0"/>
              </a:rPr>
              <a:t>) = 365000</a:t>
            </a:r>
          </a:p>
        </p:txBody>
      </p:sp>
      <p:sp>
        <p:nvSpPr>
          <p:cNvPr id="31" name="Text Box 25"/>
          <p:cNvSpPr txBox="1">
            <a:spLocks noChangeArrowheads="1"/>
          </p:cNvSpPr>
          <p:nvPr/>
        </p:nvSpPr>
        <p:spPr bwMode="auto">
          <a:xfrm>
            <a:off x="3070225" y="5235575"/>
            <a:ext cx="3929063" cy="369888"/>
          </a:xfrm>
          <a:prstGeom prst="rect">
            <a:avLst/>
          </a:prstGeom>
          <a:noFill/>
          <a:ln w="9525">
            <a:noFill/>
            <a:miter lim="800000"/>
            <a:headEnd/>
            <a:tailEnd/>
          </a:ln>
        </p:spPr>
        <p:txBody>
          <a:bodyPr>
            <a:spAutoFit/>
          </a:bodyPr>
          <a:lstStyle/>
          <a:p>
            <a:r>
              <a:rPr lang="tr-TR" sz="1800">
                <a:solidFill>
                  <a:srgbClr val="0000FF"/>
                </a:solidFill>
                <a:latin typeface="Calibri" pitchFamily="34" charset="0"/>
                <a:sym typeface="Symbol" pitchFamily="18" charset="2"/>
              </a:rPr>
              <a:t></a:t>
            </a:r>
            <a:r>
              <a:rPr lang="tr-TR" sz="1800">
                <a:solidFill>
                  <a:srgbClr val="0000FF"/>
                </a:solidFill>
                <a:latin typeface="Calibri" pitchFamily="34" charset="0"/>
              </a:rPr>
              <a:t>   7000</a:t>
            </a:r>
            <a:r>
              <a:rPr lang="tr-TR" sz="1800" i="1">
                <a:solidFill>
                  <a:srgbClr val="0000FF"/>
                </a:solidFill>
                <a:latin typeface="Calibri" pitchFamily="34" charset="0"/>
              </a:rPr>
              <a:t>x</a:t>
            </a:r>
            <a:r>
              <a:rPr lang="tr-TR" sz="1800">
                <a:solidFill>
                  <a:srgbClr val="0000FF"/>
                </a:solidFill>
                <a:latin typeface="Calibri" pitchFamily="34" charset="0"/>
              </a:rPr>
              <a:t> + 375000 </a:t>
            </a:r>
            <a:r>
              <a:rPr lang="tr-TR" sz="1800" i="1">
                <a:solidFill>
                  <a:srgbClr val="0000FF"/>
                </a:solidFill>
                <a:latin typeface="Calibri" pitchFamily="34" charset="0"/>
              </a:rPr>
              <a:t>–</a:t>
            </a:r>
            <a:r>
              <a:rPr lang="tr-TR" sz="1800">
                <a:solidFill>
                  <a:srgbClr val="0000FF"/>
                </a:solidFill>
                <a:latin typeface="Calibri" pitchFamily="34" charset="0"/>
              </a:rPr>
              <a:t> 7500</a:t>
            </a:r>
            <a:r>
              <a:rPr lang="tr-TR" sz="1800" i="1">
                <a:solidFill>
                  <a:srgbClr val="0000FF"/>
                </a:solidFill>
                <a:latin typeface="Calibri" pitchFamily="34" charset="0"/>
              </a:rPr>
              <a:t>x</a:t>
            </a:r>
            <a:r>
              <a:rPr lang="tr-TR" sz="1800">
                <a:solidFill>
                  <a:srgbClr val="0000FF"/>
                </a:solidFill>
                <a:latin typeface="Calibri" pitchFamily="34" charset="0"/>
              </a:rPr>
              <a:t> = 365000</a:t>
            </a:r>
          </a:p>
        </p:txBody>
      </p:sp>
      <p:sp>
        <p:nvSpPr>
          <p:cNvPr id="32" name="Text Box 25"/>
          <p:cNvSpPr txBox="1">
            <a:spLocks noChangeArrowheads="1"/>
          </p:cNvSpPr>
          <p:nvPr/>
        </p:nvSpPr>
        <p:spPr bwMode="auto">
          <a:xfrm>
            <a:off x="3259138" y="5605463"/>
            <a:ext cx="3071812" cy="368300"/>
          </a:xfrm>
          <a:prstGeom prst="rect">
            <a:avLst/>
          </a:prstGeom>
          <a:noFill/>
          <a:ln w="9525">
            <a:noFill/>
            <a:miter lim="800000"/>
            <a:headEnd/>
            <a:tailEnd/>
          </a:ln>
        </p:spPr>
        <p:txBody>
          <a:bodyPr>
            <a:spAutoFit/>
          </a:bodyPr>
          <a:lstStyle/>
          <a:p>
            <a:r>
              <a:rPr lang="tr-TR" sz="1800">
                <a:solidFill>
                  <a:srgbClr val="0000FF"/>
                </a:solidFill>
                <a:latin typeface="Calibri" pitchFamily="34" charset="0"/>
                <a:sym typeface="Symbol" pitchFamily="18" charset="2"/>
              </a:rPr>
              <a:t></a:t>
            </a:r>
            <a:r>
              <a:rPr lang="tr-TR" sz="1800">
                <a:solidFill>
                  <a:srgbClr val="0000FF"/>
                </a:solidFill>
                <a:latin typeface="Calibri" pitchFamily="34" charset="0"/>
              </a:rPr>
              <a:t>  375000 – 500</a:t>
            </a:r>
            <a:r>
              <a:rPr lang="tr-TR" sz="1800" i="1">
                <a:solidFill>
                  <a:srgbClr val="0000FF"/>
                </a:solidFill>
                <a:latin typeface="Calibri" pitchFamily="34" charset="0"/>
              </a:rPr>
              <a:t>x </a:t>
            </a:r>
            <a:r>
              <a:rPr lang="tr-TR" sz="1800">
                <a:solidFill>
                  <a:srgbClr val="0000FF"/>
                </a:solidFill>
                <a:latin typeface="Calibri" pitchFamily="34" charset="0"/>
              </a:rPr>
              <a:t> = 365000</a:t>
            </a:r>
          </a:p>
        </p:txBody>
      </p:sp>
      <p:sp>
        <p:nvSpPr>
          <p:cNvPr id="33" name="Text Box 25"/>
          <p:cNvSpPr txBox="1">
            <a:spLocks noChangeArrowheads="1"/>
          </p:cNvSpPr>
          <p:nvPr/>
        </p:nvSpPr>
        <p:spPr bwMode="auto">
          <a:xfrm>
            <a:off x="6116638" y="5605463"/>
            <a:ext cx="3071812" cy="368300"/>
          </a:xfrm>
          <a:prstGeom prst="rect">
            <a:avLst/>
          </a:prstGeom>
          <a:noFill/>
          <a:ln w="9525">
            <a:noFill/>
            <a:miter lim="800000"/>
            <a:headEnd/>
            <a:tailEnd/>
          </a:ln>
        </p:spPr>
        <p:txBody>
          <a:bodyPr>
            <a:spAutoFit/>
          </a:bodyPr>
          <a:lstStyle/>
          <a:p>
            <a:r>
              <a:rPr lang="tr-TR" sz="1800">
                <a:solidFill>
                  <a:srgbClr val="0000FF"/>
                </a:solidFill>
                <a:latin typeface="Calibri" pitchFamily="34" charset="0"/>
                <a:sym typeface="Symbol" pitchFamily="18" charset="2"/>
              </a:rPr>
              <a:t></a:t>
            </a:r>
            <a:r>
              <a:rPr lang="tr-TR" sz="1800">
                <a:solidFill>
                  <a:srgbClr val="0000FF"/>
                </a:solidFill>
                <a:latin typeface="Calibri" pitchFamily="34" charset="0"/>
              </a:rPr>
              <a:t>  375000 – 500</a:t>
            </a:r>
            <a:r>
              <a:rPr lang="tr-TR" sz="1800" i="1">
                <a:solidFill>
                  <a:srgbClr val="0000FF"/>
                </a:solidFill>
                <a:latin typeface="Calibri" pitchFamily="34" charset="0"/>
              </a:rPr>
              <a:t>x </a:t>
            </a:r>
            <a:r>
              <a:rPr lang="tr-TR" sz="1800">
                <a:solidFill>
                  <a:srgbClr val="0000FF"/>
                </a:solidFill>
                <a:latin typeface="Calibri" pitchFamily="34" charset="0"/>
              </a:rPr>
              <a:t> = 365000</a:t>
            </a:r>
          </a:p>
        </p:txBody>
      </p:sp>
      <p:sp>
        <p:nvSpPr>
          <p:cNvPr id="34" name="Text Box 25"/>
          <p:cNvSpPr txBox="1">
            <a:spLocks noChangeArrowheads="1"/>
          </p:cNvSpPr>
          <p:nvPr/>
        </p:nvSpPr>
        <p:spPr bwMode="auto">
          <a:xfrm>
            <a:off x="3571875" y="5975350"/>
            <a:ext cx="3000375" cy="369888"/>
          </a:xfrm>
          <a:prstGeom prst="rect">
            <a:avLst/>
          </a:prstGeom>
          <a:noFill/>
          <a:ln w="9525">
            <a:noFill/>
            <a:miter lim="800000"/>
            <a:headEnd/>
            <a:tailEnd/>
          </a:ln>
        </p:spPr>
        <p:txBody>
          <a:bodyPr>
            <a:spAutoFit/>
          </a:bodyPr>
          <a:lstStyle/>
          <a:p>
            <a:r>
              <a:rPr lang="tr-TR" sz="1800">
                <a:solidFill>
                  <a:srgbClr val="0000FF"/>
                </a:solidFill>
                <a:latin typeface="Calibri" pitchFamily="34" charset="0"/>
                <a:sym typeface="Symbol" pitchFamily="18" charset="2"/>
              </a:rPr>
              <a:t></a:t>
            </a:r>
            <a:r>
              <a:rPr lang="tr-TR" sz="1800">
                <a:solidFill>
                  <a:srgbClr val="0000FF"/>
                </a:solidFill>
                <a:latin typeface="Calibri" pitchFamily="34" charset="0"/>
              </a:rPr>
              <a:t>   500</a:t>
            </a:r>
            <a:r>
              <a:rPr lang="tr-TR" sz="1800" i="1">
                <a:solidFill>
                  <a:srgbClr val="0000FF"/>
                </a:solidFill>
                <a:latin typeface="Calibri" pitchFamily="34" charset="0"/>
              </a:rPr>
              <a:t>x</a:t>
            </a:r>
            <a:r>
              <a:rPr lang="tr-TR" sz="1800">
                <a:solidFill>
                  <a:srgbClr val="0000FF"/>
                </a:solidFill>
                <a:latin typeface="Calibri" pitchFamily="34" charset="0"/>
              </a:rPr>
              <a:t> = 10000  </a:t>
            </a:r>
            <a:r>
              <a:rPr lang="tr-TR" sz="1800">
                <a:solidFill>
                  <a:srgbClr val="0000FF"/>
                </a:solidFill>
                <a:latin typeface="Calibri" pitchFamily="34" charset="0"/>
                <a:sym typeface="Symbol" pitchFamily="18" charset="2"/>
              </a:rPr>
              <a:t></a:t>
            </a:r>
            <a:r>
              <a:rPr lang="tr-TR" sz="1800" i="1">
                <a:solidFill>
                  <a:srgbClr val="0000FF"/>
                </a:solidFill>
                <a:latin typeface="Calibri" pitchFamily="34" charset="0"/>
              </a:rPr>
              <a:t>   x</a:t>
            </a:r>
            <a:r>
              <a:rPr lang="tr-TR" sz="1800">
                <a:solidFill>
                  <a:srgbClr val="0000FF"/>
                </a:solidFill>
                <a:latin typeface="Calibri" pitchFamily="34" charset="0"/>
              </a:rPr>
              <a:t> = 20.</a:t>
            </a:r>
          </a:p>
        </p:txBody>
      </p:sp>
      <p:sp>
        <p:nvSpPr>
          <p:cNvPr id="35" name="Text Box 16"/>
          <p:cNvSpPr txBox="1">
            <a:spLocks noChangeArrowheads="1"/>
          </p:cNvSpPr>
          <p:nvPr/>
        </p:nvSpPr>
        <p:spPr bwMode="auto">
          <a:xfrm>
            <a:off x="0" y="6357938"/>
            <a:ext cx="5500688" cy="369887"/>
          </a:xfrm>
          <a:prstGeom prst="rect">
            <a:avLst/>
          </a:prstGeom>
          <a:noFill/>
          <a:ln w="9525">
            <a:noFill/>
            <a:miter lim="800000"/>
            <a:headEnd/>
            <a:tailEnd/>
          </a:ln>
        </p:spPr>
        <p:txBody>
          <a:bodyPr>
            <a:spAutoFit/>
          </a:bodyPr>
          <a:lstStyle/>
          <a:p>
            <a:pPr algn="just">
              <a:spcBef>
                <a:spcPct val="50000"/>
              </a:spcBef>
            </a:pPr>
            <a:r>
              <a:rPr lang="tr-TR" sz="1800" b="1">
                <a:solidFill>
                  <a:srgbClr val="0000FF"/>
                </a:solidFill>
                <a:latin typeface="Calibri" pitchFamily="34" charset="0"/>
              </a:rPr>
              <a:t>Bu ay stoklardaki fındığın  </a:t>
            </a:r>
            <a:r>
              <a:rPr lang="tr-TR" sz="1800">
                <a:solidFill>
                  <a:srgbClr val="0000FF"/>
                </a:solidFill>
                <a:latin typeface="Calibri" pitchFamily="34" charset="0"/>
              </a:rPr>
              <a:t>20</a:t>
            </a:r>
            <a:r>
              <a:rPr lang="tr-TR" sz="1800" b="1">
                <a:solidFill>
                  <a:srgbClr val="0000FF"/>
                </a:solidFill>
                <a:latin typeface="Calibri" pitchFamily="34" charset="0"/>
              </a:rPr>
              <a:t> tonu satılmalıdır.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lt">
                                    <p:tmPct val="10000"/>
                                  </p:iterate>
                                  <p:childTnLst>
                                    <p:set>
                                      <p:cBhvr>
                                        <p:cTn id="6" dur="1" fill="hold">
                                          <p:stCondLst>
                                            <p:cond delay="0"/>
                                          </p:stCondLst>
                                        </p:cTn>
                                        <p:tgtEl>
                                          <p:spTgt spid="54289"/>
                                        </p:tgtEl>
                                        <p:attrNameLst>
                                          <p:attrName>style.visibility</p:attrName>
                                        </p:attrNameLst>
                                      </p:cBhvr>
                                      <p:to>
                                        <p:strVal val="visible"/>
                                      </p:to>
                                    </p:set>
                                    <p:animEffect transition="in" filter="wipe(left)">
                                      <p:cBhvr>
                                        <p:cTn id="7" dur="500"/>
                                        <p:tgtEl>
                                          <p:spTgt spid="5428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lt">
                                    <p:tmPct val="10000"/>
                                  </p:iterate>
                                  <p:childTnLst>
                                    <p:set>
                                      <p:cBhvr>
                                        <p:cTn id="11" dur="1" fill="hold">
                                          <p:stCondLst>
                                            <p:cond delay="0"/>
                                          </p:stCondLst>
                                        </p:cTn>
                                        <p:tgtEl>
                                          <p:spTgt spid="54276"/>
                                        </p:tgtEl>
                                        <p:attrNameLst>
                                          <p:attrName>style.visibility</p:attrName>
                                        </p:attrNameLst>
                                      </p:cBhvr>
                                      <p:to>
                                        <p:strVal val="visible"/>
                                      </p:to>
                                    </p:set>
                                    <p:animEffect transition="in" filter="wipe(left)">
                                      <p:cBhvr>
                                        <p:cTn id="12" dur="500"/>
                                        <p:tgtEl>
                                          <p:spTgt spid="54276"/>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3" fill="hold" grpId="0" nodeType="clickEffect">
                                  <p:stCondLst>
                                    <p:cond delay="0"/>
                                  </p:stCondLst>
                                  <p:iterate type="wd">
                                    <p:tmPct val="100000"/>
                                  </p:iterate>
                                  <p:childTnLst>
                                    <p:set>
                                      <p:cBhvr>
                                        <p:cTn id="16" dur="1" fill="hold">
                                          <p:stCondLst>
                                            <p:cond delay="0"/>
                                          </p:stCondLst>
                                        </p:cTn>
                                        <p:tgtEl>
                                          <p:spTgt spid="54288"/>
                                        </p:tgtEl>
                                        <p:attrNameLst>
                                          <p:attrName>style.visibility</p:attrName>
                                        </p:attrNameLst>
                                      </p:cBhvr>
                                      <p:to>
                                        <p:strVal val="visible"/>
                                      </p:to>
                                    </p:set>
                                    <p:animEffect transition="in" filter="strips(upRight)">
                                      <p:cBhvr>
                                        <p:cTn id="17" dur="300"/>
                                        <p:tgtEl>
                                          <p:spTgt spid="54288"/>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3" fill="hold" grpId="0" nodeType="clickEffect">
                                  <p:stCondLst>
                                    <p:cond delay="0"/>
                                  </p:stCondLst>
                                  <p:iterate type="wd">
                                    <p:tmPct val="100000"/>
                                  </p:iterate>
                                  <p:childTnLst>
                                    <p:set>
                                      <p:cBhvr>
                                        <p:cTn id="21" dur="1" fill="hold">
                                          <p:stCondLst>
                                            <p:cond delay="0"/>
                                          </p:stCondLst>
                                        </p:cTn>
                                        <p:tgtEl>
                                          <p:spTgt spid="54294"/>
                                        </p:tgtEl>
                                        <p:attrNameLst>
                                          <p:attrName>style.visibility</p:attrName>
                                        </p:attrNameLst>
                                      </p:cBhvr>
                                      <p:to>
                                        <p:strVal val="visible"/>
                                      </p:to>
                                    </p:set>
                                    <p:animEffect transition="in" filter="strips(upRight)">
                                      <p:cBhvr>
                                        <p:cTn id="22" dur="300"/>
                                        <p:tgtEl>
                                          <p:spTgt spid="54294"/>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3" fill="hold" grpId="0" nodeType="clickEffect">
                                  <p:stCondLst>
                                    <p:cond delay="0"/>
                                  </p:stCondLst>
                                  <p:iterate type="wd">
                                    <p:tmPct val="100000"/>
                                  </p:iterate>
                                  <p:childTnLst>
                                    <p:set>
                                      <p:cBhvr>
                                        <p:cTn id="26" dur="1" fill="hold">
                                          <p:stCondLst>
                                            <p:cond delay="0"/>
                                          </p:stCondLst>
                                        </p:cTn>
                                        <p:tgtEl>
                                          <p:spTgt spid="27"/>
                                        </p:tgtEl>
                                        <p:attrNameLst>
                                          <p:attrName>style.visibility</p:attrName>
                                        </p:attrNameLst>
                                      </p:cBhvr>
                                      <p:to>
                                        <p:strVal val="visible"/>
                                      </p:to>
                                    </p:set>
                                    <p:animEffect transition="in" filter="strips(upRight)">
                                      <p:cBhvr>
                                        <p:cTn id="27" dur="300"/>
                                        <p:tgtEl>
                                          <p:spTgt spid="27"/>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3" fill="hold" grpId="0" nodeType="clickEffect">
                                  <p:stCondLst>
                                    <p:cond delay="0"/>
                                  </p:stCondLst>
                                  <p:iterate type="wd">
                                    <p:tmPct val="100000"/>
                                  </p:iterate>
                                  <p:childTnLst>
                                    <p:set>
                                      <p:cBhvr>
                                        <p:cTn id="31" dur="1" fill="hold">
                                          <p:stCondLst>
                                            <p:cond delay="0"/>
                                          </p:stCondLst>
                                        </p:cTn>
                                        <p:tgtEl>
                                          <p:spTgt spid="54297"/>
                                        </p:tgtEl>
                                        <p:attrNameLst>
                                          <p:attrName>style.visibility</p:attrName>
                                        </p:attrNameLst>
                                      </p:cBhvr>
                                      <p:to>
                                        <p:strVal val="visible"/>
                                      </p:to>
                                    </p:set>
                                    <p:animEffect transition="in" filter="strips(upRight)">
                                      <p:cBhvr>
                                        <p:cTn id="32" dur="300"/>
                                        <p:tgtEl>
                                          <p:spTgt spid="54297"/>
                                        </p:tgtEl>
                                      </p:cBhvr>
                                    </p:animEffect>
                                  </p:childTnLst>
                                </p:cTn>
                              </p:par>
                            </p:childTnLst>
                          </p:cTn>
                        </p:par>
                      </p:childTnLst>
                    </p:cTn>
                  </p:par>
                  <p:par>
                    <p:cTn id="33" fill="hold">
                      <p:stCondLst>
                        <p:cond delay="indefinite"/>
                      </p:stCondLst>
                      <p:childTnLst>
                        <p:par>
                          <p:cTn id="34" fill="hold">
                            <p:stCondLst>
                              <p:cond delay="0"/>
                            </p:stCondLst>
                            <p:childTnLst>
                              <p:par>
                                <p:cTn id="35" presetID="18" presetClass="entr" presetSubtype="3" fill="hold" grpId="0" nodeType="clickEffect">
                                  <p:stCondLst>
                                    <p:cond delay="0"/>
                                  </p:stCondLst>
                                  <p:iterate type="wd">
                                    <p:tmPct val="100000"/>
                                  </p:iterate>
                                  <p:childTnLst>
                                    <p:set>
                                      <p:cBhvr>
                                        <p:cTn id="36" dur="1" fill="hold">
                                          <p:stCondLst>
                                            <p:cond delay="0"/>
                                          </p:stCondLst>
                                        </p:cTn>
                                        <p:tgtEl>
                                          <p:spTgt spid="28"/>
                                        </p:tgtEl>
                                        <p:attrNameLst>
                                          <p:attrName>style.visibility</p:attrName>
                                        </p:attrNameLst>
                                      </p:cBhvr>
                                      <p:to>
                                        <p:strVal val="visible"/>
                                      </p:to>
                                    </p:set>
                                    <p:animEffect transition="in" filter="strips(upRight)">
                                      <p:cBhvr>
                                        <p:cTn id="37" dur="300"/>
                                        <p:tgtEl>
                                          <p:spTgt spid="28"/>
                                        </p:tgtEl>
                                      </p:cBhvr>
                                    </p:animEffect>
                                  </p:childTnLst>
                                </p:cTn>
                              </p:par>
                            </p:childTnLst>
                          </p:cTn>
                        </p:par>
                      </p:childTnLst>
                    </p:cTn>
                  </p:par>
                  <p:par>
                    <p:cTn id="38" fill="hold">
                      <p:stCondLst>
                        <p:cond delay="indefinite"/>
                      </p:stCondLst>
                      <p:childTnLst>
                        <p:par>
                          <p:cTn id="39" fill="hold">
                            <p:stCondLst>
                              <p:cond delay="0"/>
                            </p:stCondLst>
                            <p:childTnLst>
                              <p:par>
                                <p:cTn id="40" presetID="18" presetClass="entr" presetSubtype="3" fill="hold" grpId="0" nodeType="clickEffect">
                                  <p:stCondLst>
                                    <p:cond delay="0"/>
                                  </p:stCondLst>
                                  <p:iterate type="wd">
                                    <p:tmPct val="100000"/>
                                  </p:iterate>
                                  <p:childTnLst>
                                    <p:set>
                                      <p:cBhvr>
                                        <p:cTn id="41" dur="1" fill="hold">
                                          <p:stCondLst>
                                            <p:cond delay="0"/>
                                          </p:stCondLst>
                                        </p:cTn>
                                        <p:tgtEl>
                                          <p:spTgt spid="29"/>
                                        </p:tgtEl>
                                        <p:attrNameLst>
                                          <p:attrName>style.visibility</p:attrName>
                                        </p:attrNameLst>
                                      </p:cBhvr>
                                      <p:to>
                                        <p:strVal val="visible"/>
                                      </p:to>
                                    </p:set>
                                    <p:animEffect transition="in" filter="strips(upRight)">
                                      <p:cBhvr>
                                        <p:cTn id="42" dur="300"/>
                                        <p:tgtEl>
                                          <p:spTgt spid="29"/>
                                        </p:tgtEl>
                                      </p:cBhvr>
                                    </p:animEffect>
                                  </p:childTnLst>
                                </p:cTn>
                              </p:par>
                            </p:childTnLst>
                          </p:cTn>
                        </p:par>
                      </p:childTnLst>
                    </p:cTn>
                  </p:par>
                  <p:par>
                    <p:cTn id="43" fill="hold">
                      <p:stCondLst>
                        <p:cond delay="indefinite"/>
                      </p:stCondLst>
                      <p:childTnLst>
                        <p:par>
                          <p:cTn id="44" fill="hold">
                            <p:stCondLst>
                              <p:cond delay="0"/>
                            </p:stCondLst>
                            <p:childTnLst>
                              <p:par>
                                <p:cTn id="45" presetID="18" presetClass="entr" presetSubtype="3" fill="hold" grpId="0" nodeType="clickEffect">
                                  <p:stCondLst>
                                    <p:cond delay="0"/>
                                  </p:stCondLst>
                                  <p:iterate type="wd">
                                    <p:tmPct val="100000"/>
                                  </p:iterate>
                                  <p:childTnLst>
                                    <p:set>
                                      <p:cBhvr>
                                        <p:cTn id="46" dur="1" fill="hold">
                                          <p:stCondLst>
                                            <p:cond delay="0"/>
                                          </p:stCondLst>
                                        </p:cTn>
                                        <p:tgtEl>
                                          <p:spTgt spid="30"/>
                                        </p:tgtEl>
                                        <p:attrNameLst>
                                          <p:attrName>style.visibility</p:attrName>
                                        </p:attrNameLst>
                                      </p:cBhvr>
                                      <p:to>
                                        <p:strVal val="visible"/>
                                      </p:to>
                                    </p:set>
                                    <p:animEffect transition="in" filter="strips(upRight)">
                                      <p:cBhvr>
                                        <p:cTn id="47" dur="300"/>
                                        <p:tgtEl>
                                          <p:spTgt spid="30"/>
                                        </p:tgtEl>
                                      </p:cBhvr>
                                    </p:animEffect>
                                  </p:childTnLst>
                                </p:cTn>
                              </p:par>
                            </p:childTnLst>
                          </p:cTn>
                        </p:par>
                      </p:childTnLst>
                    </p:cTn>
                  </p:par>
                  <p:par>
                    <p:cTn id="48" fill="hold">
                      <p:stCondLst>
                        <p:cond delay="indefinite"/>
                      </p:stCondLst>
                      <p:childTnLst>
                        <p:par>
                          <p:cTn id="49" fill="hold">
                            <p:stCondLst>
                              <p:cond delay="0"/>
                            </p:stCondLst>
                            <p:childTnLst>
                              <p:par>
                                <p:cTn id="50" presetID="18" presetClass="entr" presetSubtype="3" fill="hold" grpId="0" nodeType="clickEffect">
                                  <p:stCondLst>
                                    <p:cond delay="0"/>
                                  </p:stCondLst>
                                  <p:iterate type="wd">
                                    <p:tmPct val="100000"/>
                                  </p:iterate>
                                  <p:childTnLst>
                                    <p:set>
                                      <p:cBhvr>
                                        <p:cTn id="51" dur="1" fill="hold">
                                          <p:stCondLst>
                                            <p:cond delay="0"/>
                                          </p:stCondLst>
                                        </p:cTn>
                                        <p:tgtEl>
                                          <p:spTgt spid="31"/>
                                        </p:tgtEl>
                                        <p:attrNameLst>
                                          <p:attrName>style.visibility</p:attrName>
                                        </p:attrNameLst>
                                      </p:cBhvr>
                                      <p:to>
                                        <p:strVal val="visible"/>
                                      </p:to>
                                    </p:set>
                                    <p:animEffect transition="in" filter="strips(upRight)">
                                      <p:cBhvr>
                                        <p:cTn id="52" dur="300"/>
                                        <p:tgtEl>
                                          <p:spTgt spid="31"/>
                                        </p:tgtEl>
                                      </p:cBhvr>
                                    </p:animEffect>
                                  </p:childTnLst>
                                </p:cTn>
                              </p:par>
                            </p:childTnLst>
                          </p:cTn>
                        </p:par>
                      </p:childTnLst>
                    </p:cTn>
                  </p:par>
                  <p:par>
                    <p:cTn id="53" fill="hold">
                      <p:stCondLst>
                        <p:cond delay="indefinite"/>
                      </p:stCondLst>
                      <p:childTnLst>
                        <p:par>
                          <p:cTn id="54" fill="hold">
                            <p:stCondLst>
                              <p:cond delay="0"/>
                            </p:stCondLst>
                            <p:childTnLst>
                              <p:par>
                                <p:cTn id="55" presetID="18" presetClass="entr" presetSubtype="3" fill="hold" grpId="0" nodeType="clickEffect">
                                  <p:stCondLst>
                                    <p:cond delay="0"/>
                                  </p:stCondLst>
                                  <p:iterate type="wd">
                                    <p:tmPct val="100000"/>
                                  </p:iterate>
                                  <p:childTnLst>
                                    <p:set>
                                      <p:cBhvr>
                                        <p:cTn id="56" dur="1" fill="hold">
                                          <p:stCondLst>
                                            <p:cond delay="0"/>
                                          </p:stCondLst>
                                        </p:cTn>
                                        <p:tgtEl>
                                          <p:spTgt spid="32"/>
                                        </p:tgtEl>
                                        <p:attrNameLst>
                                          <p:attrName>style.visibility</p:attrName>
                                        </p:attrNameLst>
                                      </p:cBhvr>
                                      <p:to>
                                        <p:strVal val="visible"/>
                                      </p:to>
                                    </p:set>
                                    <p:animEffect transition="in" filter="strips(upRight)">
                                      <p:cBhvr>
                                        <p:cTn id="57" dur="300"/>
                                        <p:tgtEl>
                                          <p:spTgt spid="32"/>
                                        </p:tgtEl>
                                      </p:cBhvr>
                                    </p:animEffect>
                                  </p:childTnLst>
                                </p:cTn>
                              </p:par>
                            </p:childTnLst>
                          </p:cTn>
                        </p:par>
                      </p:childTnLst>
                    </p:cTn>
                  </p:par>
                  <p:par>
                    <p:cTn id="58" fill="hold">
                      <p:stCondLst>
                        <p:cond delay="indefinite"/>
                      </p:stCondLst>
                      <p:childTnLst>
                        <p:par>
                          <p:cTn id="59" fill="hold">
                            <p:stCondLst>
                              <p:cond delay="0"/>
                            </p:stCondLst>
                            <p:childTnLst>
                              <p:par>
                                <p:cTn id="60" presetID="18" presetClass="entr" presetSubtype="3" fill="hold" grpId="0" nodeType="clickEffect">
                                  <p:stCondLst>
                                    <p:cond delay="0"/>
                                  </p:stCondLst>
                                  <p:iterate type="wd">
                                    <p:tmPct val="100000"/>
                                  </p:iterate>
                                  <p:childTnLst>
                                    <p:set>
                                      <p:cBhvr>
                                        <p:cTn id="61" dur="1" fill="hold">
                                          <p:stCondLst>
                                            <p:cond delay="0"/>
                                          </p:stCondLst>
                                        </p:cTn>
                                        <p:tgtEl>
                                          <p:spTgt spid="33"/>
                                        </p:tgtEl>
                                        <p:attrNameLst>
                                          <p:attrName>style.visibility</p:attrName>
                                        </p:attrNameLst>
                                      </p:cBhvr>
                                      <p:to>
                                        <p:strVal val="visible"/>
                                      </p:to>
                                    </p:set>
                                    <p:animEffect transition="in" filter="strips(upRight)">
                                      <p:cBhvr>
                                        <p:cTn id="62" dur="300"/>
                                        <p:tgtEl>
                                          <p:spTgt spid="33"/>
                                        </p:tgtEl>
                                      </p:cBhvr>
                                    </p:animEffect>
                                  </p:childTnLst>
                                </p:cTn>
                              </p:par>
                            </p:childTnLst>
                          </p:cTn>
                        </p:par>
                      </p:childTnLst>
                    </p:cTn>
                  </p:par>
                  <p:par>
                    <p:cTn id="63" fill="hold">
                      <p:stCondLst>
                        <p:cond delay="indefinite"/>
                      </p:stCondLst>
                      <p:childTnLst>
                        <p:par>
                          <p:cTn id="64" fill="hold">
                            <p:stCondLst>
                              <p:cond delay="0"/>
                            </p:stCondLst>
                            <p:childTnLst>
                              <p:par>
                                <p:cTn id="65" presetID="18" presetClass="entr" presetSubtype="3" fill="hold" grpId="0" nodeType="clickEffect">
                                  <p:stCondLst>
                                    <p:cond delay="0"/>
                                  </p:stCondLst>
                                  <p:iterate type="wd">
                                    <p:tmPct val="100000"/>
                                  </p:iterate>
                                  <p:childTnLst>
                                    <p:set>
                                      <p:cBhvr>
                                        <p:cTn id="66" dur="1" fill="hold">
                                          <p:stCondLst>
                                            <p:cond delay="0"/>
                                          </p:stCondLst>
                                        </p:cTn>
                                        <p:tgtEl>
                                          <p:spTgt spid="34"/>
                                        </p:tgtEl>
                                        <p:attrNameLst>
                                          <p:attrName>style.visibility</p:attrName>
                                        </p:attrNameLst>
                                      </p:cBhvr>
                                      <p:to>
                                        <p:strVal val="visible"/>
                                      </p:to>
                                    </p:set>
                                    <p:animEffect transition="in" filter="strips(upRight)">
                                      <p:cBhvr>
                                        <p:cTn id="67" dur="300"/>
                                        <p:tgtEl>
                                          <p:spTgt spid="34"/>
                                        </p:tgtEl>
                                      </p:cBhvr>
                                    </p:animEffect>
                                  </p:childTnLst>
                                </p:cTn>
                              </p:par>
                            </p:childTnLst>
                          </p:cTn>
                        </p:par>
                      </p:childTnLst>
                    </p:cTn>
                  </p:par>
                  <p:par>
                    <p:cTn id="68" fill="hold">
                      <p:stCondLst>
                        <p:cond delay="indefinite"/>
                      </p:stCondLst>
                      <p:childTnLst>
                        <p:par>
                          <p:cTn id="69" fill="hold">
                            <p:stCondLst>
                              <p:cond delay="0"/>
                            </p:stCondLst>
                            <p:childTnLst>
                              <p:par>
                                <p:cTn id="70" presetID="18" presetClass="entr" presetSubtype="3" fill="hold" grpId="0" nodeType="clickEffect">
                                  <p:stCondLst>
                                    <p:cond delay="0"/>
                                  </p:stCondLst>
                                  <p:iterate type="wd">
                                    <p:tmPct val="100000"/>
                                  </p:iterate>
                                  <p:childTnLst>
                                    <p:set>
                                      <p:cBhvr>
                                        <p:cTn id="71" dur="1" fill="hold">
                                          <p:stCondLst>
                                            <p:cond delay="0"/>
                                          </p:stCondLst>
                                        </p:cTn>
                                        <p:tgtEl>
                                          <p:spTgt spid="35"/>
                                        </p:tgtEl>
                                        <p:attrNameLst>
                                          <p:attrName>style.visibility</p:attrName>
                                        </p:attrNameLst>
                                      </p:cBhvr>
                                      <p:to>
                                        <p:strVal val="visible"/>
                                      </p:to>
                                    </p:set>
                                    <p:animEffect transition="in" filter="strips(upRight)">
                                      <p:cBhvr>
                                        <p:cTn id="72" dur="3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6" grpId="0" autoUpdateAnimBg="0"/>
      <p:bldP spid="54288" grpId="0" autoUpdateAnimBg="0"/>
      <p:bldP spid="54289" grpId="0" autoUpdateAnimBg="0"/>
      <p:bldP spid="54294" grpId="0"/>
      <p:bldP spid="54297" grpId="0" autoUpdateAnimBg="0"/>
      <p:bldP spid="27" grpId="0"/>
      <p:bldP spid="28" grpId="0" autoUpdateAnimBg="0"/>
      <p:bldP spid="29" grpId="0" autoUpdateAnimBg="0"/>
      <p:bldP spid="30" grpId="0" autoUpdateAnimBg="0"/>
      <p:bldP spid="31" grpId="0" autoUpdateAnimBg="0"/>
      <p:bldP spid="32" grpId="0" autoUpdateAnimBg="0"/>
      <p:bldP spid="33" grpId="0" autoUpdateAnimBg="0"/>
      <p:bldP spid="34" grpId="0" autoUpdateAnimBg="0"/>
      <p:bldP spid="35" grpId="0"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6" name="Text Box 4"/>
          <p:cNvSpPr txBox="1">
            <a:spLocks noChangeArrowheads="1"/>
          </p:cNvSpPr>
          <p:nvPr/>
        </p:nvSpPr>
        <p:spPr bwMode="auto">
          <a:xfrm>
            <a:off x="-36513" y="1206500"/>
            <a:ext cx="9167813" cy="646113"/>
          </a:xfrm>
          <a:prstGeom prst="rect">
            <a:avLst/>
          </a:prstGeom>
          <a:noFill/>
          <a:ln w="9525">
            <a:noFill/>
            <a:miter lim="800000"/>
            <a:headEnd/>
            <a:tailEnd/>
          </a:ln>
        </p:spPr>
        <p:txBody>
          <a:bodyPr>
            <a:spAutoFit/>
          </a:bodyPr>
          <a:lstStyle/>
          <a:p>
            <a:pPr algn="just"/>
            <a:r>
              <a:rPr lang="tr-TR" sz="1800" b="1">
                <a:latin typeface="Calibri" pitchFamily="34" charset="0"/>
              </a:rPr>
              <a:t>Çözüm. </a:t>
            </a:r>
            <a:r>
              <a:rPr lang="tr-TR" sz="1800">
                <a:solidFill>
                  <a:srgbClr val="0000FF"/>
                </a:solidFill>
                <a:latin typeface="Calibri" pitchFamily="34" charset="0"/>
              </a:rPr>
              <a:t>240</a:t>
            </a:r>
            <a:r>
              <a:rPr lang="tr-TR" sz="1800" b="1">
                <a:solidFill>
                  <a:srgbClr val="0000FF"/>
                </a:solidFill>
                <a:latin typeface="Calibri" pitchFamily="34" charset="0"/>
              </a:rPr>
              <a:t> ton taşıma kapasiteli filodaki </a:t>
            </a:r>
            <a:r>
              <a:rPr lang="tr-TR" sz="1800">
                <a:solidFill>
                  <a:srgbClr val="0000FF"/>
                </a:solidFill>
                <a:latin typeface="Calibri" pitchFamily="34" charset="0"/>
              </a:rPr>
              <a:t>20</a:t>
            </a:r>
            <a:r>
              <a:rPr lang="tr-TR" sz="1800" b="1">
                <a:solidFill>
                  <a:srgbClr val="0000FF"/>
                </a:solidFill>
                <a:latin typeface="Calibri" pitchFamily="34" charset="0"/>
              </a:rPr>
              <a:t> kamyondan kaçı </a:t>
            </a:r>
            <a:r>
              <a:rPr lang="tr-TR" sz="1800">
                <a:solidFill>
                  <a:srgbClr val="0000FF"/>
                </a:solidFill>
                <a:latin typeface="Calibri" pitchFamily="34" charset="0"/>
              </a:rPr>
              <a:t>6</a:t>
            </a:r>
            <a:r>
              <a:rPr lang="tr-TR" sz="1800" b="1">
                <a:solidFill>
                  <a:srgbClr val="0000FF"/>
                </a:solidFill>
                <a:latin typeface="Calibri" pitchFamily="34" charset="0"/>
              </a:rPr>
              <a:t> tonluk, kaçı </a:t>
            </a:r>
            <a:r>
              <a:rPr lang="tr-TR" sz="1800">
                <a:solidFill>
                  <a:srgbClr val="0000FF"/>
                </a:solidFill>
                <a:latin typeface="Calibri" pitchFamily="34" charset="0"/>
              </a:rPr>
              <a:t>9</a:t>
            </a:r>
            <a:r>
              <a:rPr lang="tr-TR" sz="1800" b="1">
                <a:solidFill>
                  <a:srgbClr val="0000FF"/>
                </a:solidFill>
                <a:latin typeface="Calibri" pitchFamily="34" charset="0"/>
              </a:rPr>
              <a:t> tonluk ve kaçı </a:t>
            </a:r>
            <a:r>
              <a:rPr lang="tr-TR" sz="1800">
                <a:solidFill>
                  <a:srgbClr val="0000FF"/>
                </a:solidFill>
                <a:latin typeface="Calibri" pitchFamily="34" charset="0"/>
              </a:rPr>
              <a:t>15</a:t>
            </a:r>
            <a:r>
              <a:rPr lang="tr-TR" sz="1800" b="1">
                <a:solidFill>
                  <a:srgbClr val="0000FF"/>
                </a:solidFill>
                <a:latin typeface="Calibri" pitchFamily="34" charset="0"/>
              </a:rPr>
              <a:t> tonluk olacak?</a:t>
            </a:r>
          </a:p>
        </p:txBody>
      </p:sp>
      <p:sp>
        <p:nvSpPr>
          <p:cNvPr id="54288" name="Text Box 16"/>
          <p:cNvSpPr txBox="1">
            <a:spLocks noChangeArrowheads="1"/>
          </p:cNvSpPr>
          <p:nvPr/>
        </p:nvSpPr>
        <p:spPr bwMode="auto">
          <a:xfrm>
            <a:off x="-36513" y="1795463"/>
            <a:ext cx="8001001" cy="369887"/>
          </a:xfrm>
          <a:prstGeom prst="rect">
            <a:avLst/>
          </a:prstGeom>
          <a:noFill/>
          <a:ln w="9525">
            <a:noFill/>
            <a:miter lim="800000"/>
            <a:headEnd/>
            <a:tailEnd/>
          </a:ln>
        </p:spPr>
        <p:txBody>
          <a:bodyPr>
            <a:spAutoFit/>
          </a:bodyPr>
          <a:lstStyle/>
          <a:p>
            <a:pPr algn="just">
              <a:spcBef>
                <a:spcPct val="50000"/>
              </a:spcBef>
            </a:pPr>
            <a:r>
              <a:rPr lang="tr-TR" sz="1800" b="1">
                <a:solidFill>
                  <a:srgbClr val="0000FF"/>
                </a:solidFill>
                <a:latin typeface="Calibri" pitchFamily="34" charset="0"/>
              </a:rPr>
              <a:t>Satın alınacak </a:t>
            </a:r>
            <a:r>
              <a:rPr lang="tr-TR" sz="1800">
                <a:solidFill>
                  <a:srgbClr val="0000FF"/>
                </a:solidFill>
                <a:latin typeface="Calibri" pitchFamily="34" charset="0"/>
              </a:rPr>
              <a:t>6</a:t>
            </a:r>
            <a:r>
              <a:rPr lang="tr-TR" sz="1800" b="1">
                <a:solidFill>
                  <a:srgbClr val="0000FF"/>
                </a:solidFill>
                <a:latin typeface="Calibri" pitchFamily="34" charset="0"/>
              </a:rPr>
              <a:t> tonluk kamyon sayısına </a:t>
            </a:r>
            <a:r>
              <a:rPr lang="tr-TR" sz="1800" b="1" i="1">
                <a:solidFill>
                  <a:srgbClr val="0000FF"/>
                </a:solidFill>
                <a:latin typeface="Calibri" pitchFamily="34" charset="0"/>
              </a:rPr>
              <a:t>x</a:t>
            </a:r>
            <a:r>
              <a:rPr lang="tr-TR" sz="1800" b="1">
                <a:solidFill>
                  <a:srgbClr val="0000FF"/>
                </a:solidFill>
                <a:latin typeface="Calibri" pitchFamily="34" charset="0"/>
              </a:rPr>
              <a:t>, </a:t>
            </a:r>
            <a:r>
              <a:rPr lang="tr-TR" sz="1800">
                <a:solidFill>
                  <a:srgbClr val="0000FF"/>
                </a:solidFill>
                <a:latin typeface="Calibri" pitchFamily="34" charset="0"/>
              </a:rPr>
              <a:t>9</a:t>
            </a:r>
            <a:r>
              <a:rPr lang="tr-TR" sz="1800" b="1">
                <a:solidFill>
                  <a:srgbClr val="0000FF"/>
                </a:solidFill>
                <a:latin typeface="Calibri" pitchFamily="34" charset="0"/>
              </a:rPr>
              <a:t> tonluk kamyon sayısına </a:t>
            </a:r>
            <a:r>
              <a:rPr lang="tr-TR" sz="1800" b="1" i="1">
                <a:solidFill>
                  <a:srgbClr val="0000FF"/>
                </a:solidFill>
                <a:latin typeface="Calibri" pitchFamily="34" charset="0"/>
              </a:rPr>
              <a:t>y</a:t>
            </a:r>
            <a:r>
              <a:rPr lang="tr-TR" sz="1800" b="1">
                <a:solidFill>
                  <a:srgbClr val="0000FF"/>
                </a:solidFill>
                <a:latin typeface="Calibri" pitchFamily="34" charset="0"/>
              </a:rPr>
              <a:t> diyelim. </a:t>
            </a:r>
          </a:p>
        </p:txBody>
      </p:sp>
      <p:sp>
        <p:nvSpPr>
          <p:cNvPr id="54289" name="Text Box 17"/>
          <p:cNvSpPr txBox="1">
            <a:spLocks noChangeArrowheads="1"/>
          </p:cNvSpPr>
          <p:nvPr/>
        </p:nvSpPr>
        <p:spPr bwMode="auto">
          <a:xfrm>
            <a:off x="-25400" y="1588"/>
            <a:ext cx="9144000" cy="923330"/>
          </a:xfrm>
          <a:prstGeom prst="rect">
            <a:avLst/>
          </a:prstGeom>
          <a:noFill/>
          <a:ln w="9525">
            <a:noFill/>
            <a:miter lim="800000"/>
            <a:headEnd/>
            <a:tailEnd/>
          </a:ln>
        </p:spPr>
        <p:txBody>
          <a:bodyPr>
            <a:spAutoFit/>
          </a:bodyPr>
          <a:lstStyle/>
          <a:p>
            <a:pPr algn="just"/>
            <a:r>
              <a:rPr lang="tr-TR" sz="1800" b="1" dirty="0">
                <a:latin typeface="Calibri" pitchFamily="34" charset="0"/>
              </a:rPr>
              <a:t>Örnek. </a:t>
            </a:r>
            <a:r>
              <a:rPr lang="tr-TR" sz="1800" b="1">
                <a:solidFill>
                  <a:srgbClr val="0000FF"/>
                </a:solidFill>
                <a:latin typeface="Calibri" pitchFamily="34" charset="0"/>
              </a:rPr>
              <a:t>Bir taşıma şirketi </a:t>
            </a:r>
            <a:r>
              <a:rPr lang="tr-TR" sz="1800">
                <a:solidFill>
                  <a:srgbClr val="0000FF"/>
                </a:solidFill>
                <a:latin typeface="Calibri" pitchFamily="34" charset="0"/>
              </a:rPr>
              <a:t>20</a:t>
            </a:r>
            <a:r>
              <a:rPr lang="tr-TR" sz="1800" b="1">
                <a:solidFill>
                  <a:srgbClr val="0000FF"/>
                </a:solidFill>
                <a:latin typeface="Calibri" pitchFamily="34" charset="0"/>
              </a:rPr>
              <a:t> araçtan oluşan </a:t>
            </a:r>
            <a:r>
              <a:rPr lang="tr-TR" sz="1800">
                <a:solidFill>
                  <a:srgbClr val="0000FF"/>
                </a:solidFill>
                <a:latin typeface="Calibri" pitchFamily="34" charset="0"/>
              </a:rPr>
              <a:t>240</a:t>
            </a:r>
            <a:r>
              <a:rPr lang="tr-TR" sz="1800" b="1">
                <a:solidFill>
                  <a:srgbClr val="0000FF"/>
                </a:solidFill>
                <a:latin typeface="Calibri" pitchFamily="34" charset="0"/>
              </a:rPr>
              <a:t> ton taşıma kapasiteli bir taşıma filosu oluşturmak için </a:t>
            </a:r>
            <a:r>
              <a:rPr lang="tr-TR" sz="1800">
                <a:solidFill>
                  <a:srgbClr val="0000FF"/>
                </a:solidFill>
                <a:latin typeface="Calibri" pitchFamily="34" charset="0"/>
              </a:rPr>
              <a:t>6</a:t>
            </a:r>
            <a:r>
              <a:rPr lang="tr-TR" sz="1800" b="1">
                <a:solidFill>
                  <a:srgbClr val="0000FF"/>
                </a:solidFill>
                <a:latin typeface="Calibri" pitchFamily="34" charset="0"/>
              </a:rPr>
              <a:t> tonluk, </a:t>
            </a:r>
            <a:r>
              <a:rPr lang="tr-TR" sz="1800">
                <a:solidFill>
                  <a:srgbClr val="0000FF"/>
                </a:solidFill>
                <a:latin typeface="Calibri" pitchFamily="34" charset="0"/>
              </a:rPr>
              <a:t>9</a:t>
            </a:r>
            <a:r>
              <a:rPr lang="tr-TR" sz="1800" b="1">
                <a:solidFill>
                  <a:srgbClr val="0000FF"/>
                </a:solidFill>
                <a:latin typeface="Calibri" pitchFamily="34" charset="0"/>
              </a:rPr>
              <a:t> tonluk ve </a:t>
            </a:r>
            <a:r>
              <a:rPr lang="tr-TR" sz="1800">
                <a:solidFill>
                  <a:srgbClr val="0000FF"/>
                </a:solidFill>
                <a:latin typeface="Calibri" pitchFamily="34" charset="0"/>
              </a:rPr>
              <a:t>15</a:t>
            </a:r>
            <a:r>
              <a:rPr lang="tr-TR" sz="1800" b="1">
                <a:solidFill>
                  <a:srgbClr val="0000FF"/>
                </a:solidFill>
                <a:latin typeface="Calibri" pitchFamily="34" charset="0"/>
              </a:rPr>
              <a:t> tonluk kamyonlardan her birinden en az </a:t>
            </a:r>
            <a:r>
              <a:rPr lang="tr-TR" sz="1800">
                <a:solidFill>
                  <a:srgbClr val="0000FF"/>
                </a:solidFill>
                <a:latin typeface="Calibri" pitchFamily="34" charset="0"/>
              </a:rPr>
              <a:t>1 </a:t>
            </a:r>
            <a:r>
              <a:rPr lang="tr-TR" sz="1800" b="1">
                <a:solidFill>
                  <a:srgbClr val="0000FF"/>
                </a:solidFill>
                <a:latin typeface="Calibri" pitchFamily="34" charset="0"/>
              </a:rPr>
              <a:t>adet</a:t>
            </a:r>
            <a:r>
              <a:rPr lang="tr-TR" sz="1800">
                <a:solidFill>
                  <a:srgbClr val="0000FF"/>
                </a:solidFill>
                <a:latin typeface="Calibri" pitchFamily="34" charset="0"/>
              </a:rPr>
              <a:t> </a:t>
            </a:r>
            <a:r>
              <a:rPr lang="tr-TR" sz="1800" b="1">
                <a:solidFill>
                  <a:srgbClr val="0000FF"/>
                </a:solidFill>
                <a:latin typeface="Calibri" pitchFamily="34" charset="0"/>
              </a:rPr>
              <a:t>satın alacaktır. </a:t>
            </a:r>
            <a:r>
              <a:rPr lang="tr-TR" sz="1800" b="1" smtClean="0">
                <a:solidFill>
                  <a:srgbClr val="0000FF"/>
                </a:solidFill>
                <a:latin typeface="Calibri" pitchFamily="34" charset="0"/>
              </a:rPr>
              <a:t> Şirket </a:t>
            </a:r>
            <a:r>
              <a:rPr lang="tr-TR" sz="1800" b="1">
                <a:solidFill>
                  <a:srgbClr val="0000FF"/>
                </a:solidFill>
                <a:latin typeface="Calibri" pitchFamily="34" charset="0"/>
              </a:rPr>
              <a:t>bu filoyu her tür kamyondan kaçar adet satın alarak gerçekleştirebilir?</a:t>
            </a:r>
          </a:p>
        </p:txBody>
      </p:sp>
      <p:sp>
        <p:nvSpPr>
          <p:cNvPr id="54294" name="Text Box 22"/>
          <p:cNvSpPr txBox="1">
            <a:spLocks noChangeArrowheads="1"/>
          </p:cNvSpPr>
          <p:nvPr/>
        </p:nvSpPr>
        <p:spPr bwMode="auto">
          <a:xfrm>
            <a:off x="-60325" y="2103438"/>
            <a:ext cx="8929688" cy="646112"/>
          </a:xfrm>
          <a:prstGeom prst="rect">
            <a:avLst/>
          </a:prstGeom>
          <a:noFill/>
          <a:ln w="9525">
            <a:noFill/>
            <a:miter lim="800000"/>
            <a:headEnd/>
            <a:tailEnd/>
          </a:ln>
        </p:spPr>
        <p:txBody>
          <a:bodyPr>
            <a:spAutoFit/>
          </a:bodyPr>
          <a:lstStyle/>
          <a:p>
            <a:r>
              <a:rPr lang="tr-TR" sz="1800" b="1">
                <a:solidFill>
                  <a:srgbClr val="0000FF"/>
                </a:solidFill>
                <a:latin typeface="Calibri" pitchFamily="34" charset="0"/>
              </a:rPr>
              <a:t>Toplam </a:t>
            </a:r>
            <a:r>
              <a:rPr lang="tr-TR" sz="1800">
                <a:solidFill>
                  <a:srgbClr val="0000FF"/>
                </a:solidFill>
                <a:latin typeface="Calibri" pitchFamily="34" charset="0"/>
              </a:rPr>
              <a:t>20</a:t>
            </a:r>
            <a:r>
              <a:rPr lang="tr-TR" sz="1800" b="1">
                <a:solidFill>
                  <a:srgbClr val="0000FF"/>
                </a:solidFill>
                <a:latin typeface="Calibri" pitchFamily="34" charset="0"/>
              </a:rPr>
              <a:t> kamyon satın alınacağından, satın alınacak </a:t>
            </a:r>
            <a:r>
              <a:rPr lang="tr-TR" sz="1800">
                <a:solidFill>
                  <a:srgbClr val="0000FF"/>
                </a:solidFill>
                <a:latin typeface="Calibri" pitchFamily="34" charset="0"/>
              </a:rPr>
              <a:t>15</a:t>
            </a:r>
            <a:r>
              <a:rPr lang="tr-TR" sz="1800" b="1">
                <a:solidFill>
                  <a:srgbClr val="0000FF"/>
                </a:solidFill>
                <a:latin typeface="Calibri" pitchFamily="34" charset="0"/>
              </a:rPr>
              <a:t> tonluk kamyon sayısı </a:t>
            </a:r>
            <a:r>
              <a:rPr lang="tr-TR" sz="1800">
                <a:solidFill>
                  <a:srgbClr val="0000FF"/>
                </a:solidFill>
                <a:latin typeface="Calibri" pitchFamily="34" charset="0"/>
              </a:rPr>
              <a:t>20</a:t>
            </a:r>
            <a:r>
              <a:rPr lang="tr-TR" sz="1800" i="1">
                <a:solidFill>
                  <a:srgbClr val="0000FF"/>
                </a:solidFill>
                <a:latin typeface="Calibri" pitchFamily="34" charset="0"/>
              </a:rPr>
              <a:t>–</a:t>
            </a:r>
            <a:r>
              <a:rPr lang="tr-TR" sz="1800">
                <a:solidFill>
                  <a:srgbClr val="0000FF"/>
                </a:solidFill>
                <a:latin typeface="Calibri" pitchFamily="34" charset="0"/>
              </a:rPr>
              <a:t>(</a:t>
            </a:r>
            <a:r>
              <a:rPr lang="tr-TR" sz="1800" i="1">
                <a:solidFill>
                  <a:srgbClr val="0000FF"/>
                </a:solidFill>
                <a:latin typeface="Calibri" pitchFamily="34" charset="0"/>
              </a:rPr>
              <a:t>x</a:t>
            </a:r>
            <a:r>
              <a:rPr lang="tr-TR" sz="1800">
                <a:solidFill>
                  <a:srgbClr val="0000FF"/>
                </a:solidFill>
                <a:latin typeface="Calibri" pitchFamily="34" charset="0"/>
              </a:rPr>
              <a:t> + </a:t>
            </a:r>
            <a:r>
              <a:rPr lang="tr-TR" sz="1800" i="1">
                <a:solidFill>
                  <a:srgbClr val="0000FF"/>
                </a:solidFill>
                <a:latin typeface="Calibri" pitchFamily="34" charset="0"/>
              </a:rPr>
              <a:t>y</a:t>
            </a:r>
            <a:r>
              <a:rPr lang="tr-TR" sz="1800">
                <a:solidFill>
                  <a:srgbClr val="0000FF"/>
                </a:solidFill>
                <a:latin typeface="Calibri" pitchFamily="34" charset="0"/>
              </a:rPr>
              <a:t>)</a:t>
            </a:r>
            <a:r>
              <a:rPr lang="tr-TR" sz="1800" b="1">
                <a:solidFill>
                  <a:srgbClr val="0000FF"/>
                </a:solidFill>
                <a:latin typeface="Calibri" pitchFamily="34" charset="0"/>
              </a:rPr>
              <a:t> olur ve aşağıdaki denklemler sağlanmalıdır:</a:t>
            </a:r>
          </a:p>
        </p:txBody>
      </p:sp>
      <p:sp>
        <p:nvSpPr>
          <p:cNvPr id="54297" name="Text Box 25"/>
          <p:cNvSpPr txBox="1">
            <a:spLocks noChangeArrowheads="1"/>
          </p:cNvSpPr>
          <p:nvPr/>
        </p:nvSpPr>
        <p:spPr bwMode="auto">
          <a:xfrm>
            <a:off x="-36513" y="3028950"/>
            <a:ext cx="1666876" cy="369888"/>
          </a:xfrm>
          <a:prstGeom prst="rect">
            <a:avLst/>
          </a:prstGeom>
          <a:noFill/>
          <a:ln w="9525">
            <a:noFill/>
            <a:miter lim="800000"/>
            <a:headEnd/>
            <a:tailEnd/>
          </a:ln>
        </p:spPr>
        <p:txBody>
          <a:bodyPr>
            <a:spAutoFit/>
          </a:bodyPr>
          <a:lstStyle/>
          <a:p>
            <a:pPr algn="just">
              <a:spcBef>
                <a:spcPct val="50000"/>
              </a:spcBef>
            </a:pPr>
            <a:r>
              <a:rPr lang="tr-TR" sz="1800" b="1">
                <a:solidFill>
                  <a:srgbClr val="0000FF"/>
                </a:solidFill>
                <a:latin typeface="Calibri" pitchFamily="34" charset="0"/>
              </a:rPr>
              <a:t>Bu denklem </a:t>
            </a:r>
          </a:p>
        </p:txBody>
      </p:sp>
      <p:sp>
        <p:nvSpPr>
          <p:cNvPr id="27" name="Text Box 22"/>
          <p:cNvSpPr txBox="1">
            <a:spLocks noChangeArrowheads="1"/>
          </p:cNvSpPr>
          <p:nvPr/>
        </p:nvSpPr>
        <p:spPr bwMode="auto">
          <a:xfrm>
            <a:off x="2344738" y="2744788"/>
            <a:ext cx="3571875" cy="369887"/>
          </a:xfrm>
          <a:prstGeom prst="rect">
            <a:avLst/>
          </a:prstGeom>
          <a:noFill/>
          <a:ln w="9525">
            <a:noFill/>
            <a:miter lim="800000"/>
            <a:headEnd/>
            <a:tailEnd/>
          </a:ln>
        </p:spPr>
        <p:txBody>
          <a:bodyPr>
            <a:spAutoFit/>
          </a:bodyPr>
          <a:lstStyle/>
          <a:p>
            <a:r>
              <a:rPr lang="tr-TR" sz="1800" dirty="0">
                <a:solidFill>
                  <a:srgbClr val="0000FF"/>
                </a:solidFill>
                <a:latin typeface="Calibri" pitchFamily="34" charset="0"/>
              </a:rPr>
              <a:t>6</a:t>
            </a:r>
            <a:r>
              <a:rPr lang="tr-TR" sz="1800" i="1" dirty="0">
                <a:solidFill>
                  <a:srgbClr val="0000FF"/>
                </a:solidFill>
                <a:latin typeface="Calibri" pitchFamily="34" charset="0"/>
              </a:rPr>
              <a:t>x</a:t>
            </a:r>
            <a:r>
              <a:rPr lang="tr-TR" sz="1800" dirty="0">
                <a:solidFill>
                  <a:srgbClr val="0000FF"/>
                </a:solidFill>
                <a:latin typeface="Calibri" pitchFamily="34" charset="0"/>
              </a:rPr>
              <a:t>+9</a:t>
            </a:r>
            <a:r>
              <a:rPr lang="tr-TR" sz="1800" i="1" dirty="0">
                <a:solidFill>
                  <a:srgbClr val="0000FF"/>
                </a:solidFill>
                <a:latin typeface="Calibri" pitchFamily="34" charset="0"/>
              </a:rPr>
              <a:t>y</a:t>
            </a:r>
            <a:r>
              <a:rPr lang="tr-TR" sz="1800" dirty="0">
                <a:solidFill>
                  <a:srgbClr val="0000FF"/>
                </a:solidFill>
                <a:latin typeface="Calibri" pitchFamily="34" charset="0"/>
              </a:rPr>
              <a:t>+15(20</a:t>
            </a:r>
            <a:r>
              <a:rPr lang="tr-TR" sz="1800" i="1" dirty="0">
                <a:solidFill>
                  <a:srgbClr val="0000FF"/>
                </a:solidFill>
                <a:latin typeface="Calibri" pitchFamily="34" charset="0"/>
              </a:rPr>
              <a:t>–</a:t>
            </a:r>
            <a:r>
              <a:rPr lang="tr-TR" sz="1800" dirty="0">
                <a:solidFill>
                  <a:srgbClr val="0000FF"/>
                </a:solidFill>
                <a:latin typeface="Calibri" pitchFamily="34" charset="0"/>
              </a:rPr>
              <a:t>(</a:t>
            </a:r>
            <a:r>
              <a:rPr lang="tr-TR" sz="1800" i="1" dirty="0">
                <a:solidFill>
                  <a:srgbClr val="0000FF"/>
                </a:solidFill>
                <a:latin typeface="Calibri" pitchFamily="34" charset="0"/>
              </a:rPr>
              <a:t>x</a:t>
            </a:r>
            <a:r>
              <a:rPr lang="tr-TR" sz="1800" dirty="0">
                <a:solidFill>
                  <a:srgbClr val="0000FF"/>
                </a:solidFill>
                <a:latin typeface="Calibri" pitchFamily="34" charset="0"/>
              </a:rPr>
              <a:t>+</a:t>
            </a:r>
            <a:r>
              <a:rPr lang="tr-TR" sz="1800" i="1" dirty="0">
                <a:solidFill>
                  <a:srgbClr val="0000FF"/>
                </a:solidFill>
                <a:latin typeface="Calibri" pitchFamily="34" charset="0"/>
              </a:rPr>
              <a:t>y</a:t>
            </a:r>
            <a:r>
              <a:rPr lang="tr-TR" sz="1800" dirty="0" smtClean="0">
                <a:solidFill>
                  <a:srgbClr val="0000FF"/>
                </a:solidFill>
                <a:latin typeface="Calibri" pitchFamily="34" charset="0"/>
              </a:rPr>
              <a:t>))=240</a:t>
            </a:r>
            <a:r>
              <a:rPr lang="tr-TR" sz="1800" b="1" i="1" dirty="0" smtClean="0">
                <a:solidFill>
                  <a:srgbClr val="0000FF"/>
                </a:solidFill>
                <a:latin typeface="Calibri" pitchFamily="34" charset="0"/>
              </a:rPr>
              <a:t>.</a:t>
            </a:r>
            <a:endParaRPr lang="tr-TR" sz="1800" b="1" dirty="0">
              <a:solidFill>
                <a:srgbClr val="0000FF"/>
              </a:solidFill>
              <a:latin typeface="Calibri" pitchFamily="34" charset="0"/>
            </a:endParaRPr>
          </a:p>
        </p:txBody>
      </p:sp>
      <p:sp>
        <p:nvSpPr>
          <p:cNvPr id="28" name="Text Box 25"/>
          <p:cNvSpPr txBox="1">
            <a:spLocks noChangeArrowheads="1"/>
          </p:cNvSpPr>
          <p:nvPr/>
        </p:nvSpPr>
        <p:spPr bwMode="auto">
          <a:xfrm>
            <a:off x="1223963" y="3052763"/>
            <a:ext cx="7786687" cy="369887"/>
          </a:xfrm>
          <a:prstGeom prst="rect">
            <a:avLst/>
          </a:prstGeom>
          <a:noFill/>
          <a:ln w="9525">
            <a:noFill/>
            <a:miter lim="800000"/>
            <a:headEnd/>
            <a:tailEnd/>
          </a:ln>
        </p:spPr>
        <p:txBody>
          <a:bodyPr>
            <a:spAutoFit/>
          </a:bodyPr>
          <a:lstStyle/>
          <a:p>
            <a:pPr algn="just">
              <a:spcBef>
                <a:spcPct val="50000"/>
              </a:spcBef>
            </a:pPr>
            <a:r>
              <a:rPr lang="tr-TR" sz="1800">
                <a:latin typeface="Calibri" pitchFamily="34" charset="0"/>
              </a:rPr>
              <a:t>300</a:t>
            </a:r>
            <a:r>
              <a:rPr lang="tr-TR" sz="1800" i="1">
                <a:latin typeface="Calibri" pitchFamily="34" charset="0"/>
              </a:rPr>
              <a:t>–</a:t>
            </a:r>
            <a:r>
              <a:rPr lang="tr-TR" sz="1800">
                <a:latin typeface="Calibri" pitchFamily="34" charset="0"/>
              </a:rPr>
              <a:t>9</a:t>
            </a:r>
            <a:r>
              <a:rPr lang="tr-TR" sz="1800" i="1">
                <a:latin typeface="Calibri" pitchFamily="34" charset="0"/>
              </a:rPr>
              <a:t>x–</a:t>
            </a:r>
            <a:r>
              <a:rPr lang="tr-TR" sz="1800">
                <a:latin typeface="Calibri" pitchFamily="34" charset="0"/>
              </a:rPr>
              <a:t>6</a:t>
            </a:r>
            <a:r>
              <a:rPr lang="tr-TR" sz="1800" i="1">
                <a:latin typeface="Calibri" pitchFamily="34" charset="0"/>
              </a:rPr>
              <a:t>y</a:t>
            </a:r>
            <a:r>
              <a:rPr lang="tr-TR" sz="1800">
                <a:latin typeface="Calibri" pitchFamily="34" charset="0"/>
              </a:rPr>
              <a:t> = 240 </a:t>
            </a:r>
            <a:r>
              <a:rPr lang="tr-TR" sz="1800">
                <a:solidFill>
                  <a:srgbClr val="0000FF"/>
                </a:solidFill>
                <a:latin typeface="Calibri" pitchFamily="34" charset="0"/>
              </a:rPr>
              <a:t>  </a:t>
            </a:r>
            <a:r>
              <a:rPr lang="tr-TR" sz="1800" b="1">
                <a:solidFill>
                  <a:srgbClr val="0000FF"/>
                </a:solidFill>
                <a:latin typeface="Calibri" pitchFamily="34" charset="0"/>
              </a:rPr>
              <a:t>biçiminde düzenlenerek problemin matematiksel modeli</a:t>
            </a:r>
          </a:p>
        </p:txBody>
      </p:sp>
      <p:sp>
        <p:nvSpPr>
          <p:cNvPr id="29" name="Text Box 25"/>
          <p:cNvSpPr txBox="1">
            <a:spLocks noChangeArrowheads="1"/>
          </p:cNvSpPr>
          <p:nvPr/>
        </p:nvSpPr>
        <p:spPr bwMode="auto">
          <a:xfrm>
            <a:off x="2201863" y="3659188"/>
            <a:ext cx="4214812" cy="368300"/>
          </a:xfrm>
          <a:prstGeom prst="rect">
            <a:avLst/>
          </a:prstGeom>
          <a:noFill/>
          <a:ln w="9525">
            <a:noFill/>
            <a:miter lim="800000"/>
            <a:headEnd/>
            <a:tailEnd/>
          </a:ln>
        </p:spPr>
        <p:txBody>
          <a:bodyPr>
            <a:spAutoFit/>
          </a:bodyPr>
          <a:lstStyle/>
          <a:p>
            <a:r>
              <a:rPr lang="tr-TR" sz="1800" b="1">
                <a:latin typeface="Calibri" pitchFamily="34" charset="0"/>
              </a:rPr>
              <a:t>“</a:t>
            </a:r>
            <a:r>
              <a:rPr lang="tr-TR" sz="1800">
                <a:latin typeface="Calibri" pitchFamily="34" charset="0"/>
              </a:rPr>
              <a:t>300</a:t>
            </a:r>
            <a:r>
              <a:rPr lang="tr-TR" sz="1800" i="1">
                <a:latin typeface="Calibri" pitchFamily="34" charset="0"/>
              </a:rPr>
              <a:t>–</a:t>
            </a:r>
            <a:r>
              <a:rPr lang="tr-TR" sz="1800">
                <a:latin typeface="Calibri" pitchFamily="34" charset="0"/>
              </a:rPr>
              <a:t>9</a:t>
            </a:r>
            <a:r>
              <a:rPr lang="tr-TR" sz="1800" i="1">
                <a:latin typeface="Calibri" pitchFamily="34" charset="0"/>
              </a:rPr>
              <a:t>x–</a:t>
            </a:r>
            <a:r>
              <a:rPr lang="tr-TR" sz="1800">
                <a:latin typeface="Calibri" pitchFamily="34" charset="0"/>
              </a:rPr>
              <a:t>6</a:t>
            </a:r>
            <a:r>
              <a:rPr lang="tr-TR" sz="1800" i="1">
                <a:latin typeface="Calibri" pitchFamily="34" charset="0"/>
              </a:rPr>
              <a:t>y</a:t>
            </a:r>
            <a:r>
              <a:rPr lang="tr-TR" sz="1800">
                <a:latin typeface="Calibri" pitchFamily="34" charset="0"/>
              </a:rPr>
              <a:t> = 240 denklemini çözünüz.</a:t>
            </a:r>
            <a:r>
              <a:rPr lang="tr-TR" sz="1800" b="1">
                <a:latin typeface="Calibri" pitchFamily="34" charset="0"/>
              </a:rPr>
              <a:t>”</a:t>
            </a:r>
          </a:p>
        </p:txBody>
      </p:sp>
      <p:sp>
        <p:nvSpPr>
          <p:cNvPr id="30" name="Text Box 25"/>
          <p:cNvSpPr txBox="1">
            <a:spLocks noChangeArrowheads="1"/>
          </p:cNvSpPr>
          <p:nvPr/>
        </p:nvSpPr>
        <p:spPr bwMode="auto">
          <a:xfrm>
            <a:off x="119063" y="4011613"/>
            <a:ext cx="1858962" cy="369887"/>
          </a:xfrm>
          <a:prstGeom prst="rect">
            <a:avLst/>
          </a:prstGeom>
          <a:noFill/>
          <a:ln w="9525">
            <a:noFill/>
            <a:miter lim="800000"/>
            <a:headEnd/>
            <a:tailEnd/>
          </a:ln>
        </p:spPr>
        <p:txBody>
          <a:bodyPr>
            <a:spAutoFit/>
          </a:bodyPr>
          <a:lstStyle/>
          <a:p>
            <a:r>
              <a:rPr lang="tr-TR" sz="1800">
                <a:solidFill>
                  <a:srgbClr val="0000FF"/>
                </a:solidFill>
                <a:latin typeface="Calibri" pitchFamily="34" charset="0"/>
              </a:rPr>
              <a:t>300</a:t>
            </a:r>
            <a:r>
              <a:rPr lang="tr-TR" sz="1800" i="1">
                <a:solidFill>
                  <a:srgbClr val="0000FF"/>
                </a:solidFill>
                <a:latin typeface="Calibri" pitchFamily="34" charset="0"/>
              </a:rPr>
              <a:t>–</a:t>
            </a:r>
            <a:r>
              <a:rPr lang="tr-TR" sz="1800">
                <a:solidFill>
                  <a:srgbClr val="0000FF"/>
                </a:solidFill>
                <a:latin typeface="Calibri" pitchFamily="34" charset="0"/>
              </a:rPr>
              <a:t>9</a:t>
            </a:r>
            <a:r>
              <a:rPr lang="tr-TR" sz="1800" i="1">
                <a:solidFill>
                  <a:srgbClr val="0000FF"/>
                </a:solidFill>
                <a:latin typeface="Calibri" pitchFamily="34" charset="0"/>
              </a:rPr>
              <a:t>x–</a:t>
            </a:r>
            <a:r>
              <a:rPr lang="tr-TR" sz="1800">
                <a:solidFill>
                  <a:srgbClr val="0000FF"/>
                </a:solidFill>
                <a:latin typeface="Calibri" pitchFamily="34" charset="0"/>
              </a:rPr>
              <a:t>6</a:t>
            </a:r>
            <a:r>
              <a:rPr lang="tr-TR" sz="1800" i="1">
                <a:solidFill>
                  <a:srgbClr val="0000FF"/>
                </a:solidFill>
                <a:latin typeface="Calibri" pitchFamily="34" charset="0"/>
              </a:rPr>
              <a:t>y</a:t>
            </a:r>
            <a:r>
              <a:rPr lang="tr-TR" sz="1800">
                <a:solidFill>
                  <a:srgbClr val="0000FF"/>
                </a:solidFill>
                <a:latin typeface="Calibri" pitchFamily="34" charset="0"/>
              </a:rPr>
              <a:t> = 240</a:t>
            </a:r>
          </a:p>
        </p:txBody>
      </p:sp>
      <p:sp>
        <p:nvSpPr>
          <p:cNvPr id="31" name="Text Box 25"/>
          <p:cNvSpPr txBox="1">
            <a:spLocks noChangeArrowheads="1"/>
          </p:cNvSpPr>
          <p:nvPr/>
        </p:nvSpPr>
        <p:spPr bwMode="auto">
          <a:xfrm>
            <a:off x="1870075" y="4025900"/>
            <a:ext cx="1785938" cy="369888"/>
          </a:xfrm>
          <a:prstGeom prst="rect">
            <a:avLst/>
          </a:prstGeom>
          <a:noFill/>
          <a:ln w="9525">
            <a:noFill/>
            <a:miter lim="800000"/>
            <a:headEnd/>
            <a:tailEnd/>
          </a:ln>
        </p:spPr>
        <p:txBody>
          <a:bodyPr>
            <a:spAutoFit/>
          </a:bodyPr>
          <a:lstStyle/>
          <a:p>
            <a:r>
              <a:rPr lang="tr-TR" sz="1800">
                <a:solidFill>
                  <a:srgbClr val="0000FF"/>
                </a:solidFill>
                <a:latin typeface="Calibri" pitchFamily="34" charset="0"/>
              </a:rPr>
              <a:t>→   9</a:t>
            </a:r>
            <a:r>
              <a:rPr lang="tr-TR" sz="1800" i="1">
                <a:solidFill>
                  <a:srgbClr val="0000FF"/>
                </a:solidFill>
                <a:latin typeface="Calibri" pitchFamily="34" charset="0"/>
              </a:rPr>
              <a:t>x </a:t>
            </a:r>
            <a:r>
              <a:rPr lang="tr-TR" sz="1800">
                <a:solidFill>
                  <a:srgbClr val="0000FF"/>
                </a:solidFill>
                <a:latin typeface="Calibri" pitchFamily="34" charset="0"/>
              </a:rPr>
              <a:t>+ 6</a:t>
            </a:r>
            <a:r>
              <a:rPr lang="tr-TR" sz="1800" i="1">
                <a:solidFill>
                  <a:srgbClr val="0000FF"/>
                </a:solidFill>
                <a:latin typeface="Calibri" pitchFamily="34" charset="0"/>
              </a:rPr>
              <a:t>y</a:t>
            </a:r>
            <a:r>
              <a:rPr lang="tr-TR" sz="1800">
                <a:solidFill>
                  <a:srgbClr val="0000FF"/>
                </a:solidFill>
                <a:latin typeface="Calibri" pitchFamily="34" charset="0"/>
              </a:rPr>
              <a:t> = 60</a:t>
            </a:r>
          </a:p>
        </p:txBody>
      </p:sp>
      <p:sp>
        <p:nvSpPr>
          <p:cNvPr id="32" name="Text Box 25"/>
          <p:cNvSpPr txBox="1">
            <a:spLocks noChangeArrowheads="1"/>
          </p:cNvSpPr>
          <p:nvPr/>
        </p:nvSpPr>
        <p:spPr bwMode="auto">
          <a:xfrm>
            <a:off x="3513138" y="4025900"/>
            <a:ext cx="1741487" cy="369888"/>
          </a:xfrm>
          <a:prstGeom prst="rect">
            <a:avLst/>
          </a:prstGeom>
          <a:noFill/>
          <a:ln w="9525">
            <a:noFill/>
            <a:miter lim="800000"/>
            <a:headEnd/>
            <a:tailEnd/>
          </a:ln>
        </p:spPr>
        <p:txBody>
          <a:bodyPr>
            <a:spAutoFit/>
          </a:bodyPr>
          <a:lstStyle/>
          <a:p>
            <a:r>
              <a:rPr lang="tr-TR" sz="1800">
                <a:solidFill>
                  <a:srgbClr val="0000FF"/>
                </a:solidFill>
                <a:latin typeface="Calibri" pitchFamily="34" charset="0"/>
              </a:rPr>
              <a:t>→  3</a:t>
            </a:r>
            <a:r>
              <a:rPr lang="tr-TR" sz="1800" i="1">
                <a:solidFill>
                  <a:srgbClr val="0000FF"/>
                </a:solidFill>
                <a:latin typeface="Calibri" pitchFamily="34" charset="0"/>
              </a:rPr>
              <a:t>x</a:t>
            </a:r>
            <a:r>
              <a:rPr lang="tr-TR" sz="1800">
                <a:solidFill>
                  <a:srgbClr val="0000FF"/>
                </a:solidFill>
                <a:latin typeface="Calibri" pitchFamily="34" charset="0"/>
              </a:rPr>
              <a:t> + 2</a:t>
            </a:r>
            <a:r>
              <a:rPr lang="tr-TR" sz="1800" i="1">
                <a:solidFill>
                  <a:srgbClr val="0000FF"/>
                </a:solidFill>
                <a:latin typeface="Calibri" pitchFamily="34" charset="0"/>
              </a:rPr>
              <a:t>y</a:t>
            </a:r>
            <a:r>
              <a:rPr lang="tr-TR" sz="1800">
                <a:solidFill>
                  <a:srgbClr val="0000FF"/>
                </a:solidFill>
                <a:latin typeface="Calibri" pitchFamily="34" charset="0"/>
              </a:rPr>
              <a:t> = 20</a:t>
            </a:r>
          </a:p>
        </p:txBody>
      </p:sp>
      <p:sp>
        <p:nvSpPr>
          <p:cNvPr id="33" name="Text Box 25"/>
          <p:cNvSpPr txBox="1">
            <a:spLocks noChangeArrowheads="1"/>
          </p:cNvSpPr>
          <p:nvPr/>
        </p:nvSpPr>
        <p:spPr bwMode="auto">
          <a:xfrm>
            <a:off x="5084763" y="4025900"/>
            <a:ext cx="1670050" cy="369888"/>
          </a:xfrm>
          <a:prstGeom prst="rect">
            <a:avLst/>
          </a:prstGeom>
          <a:noFill/>
          <a:ln w="9525">
            <a:noFill/>
            <a:miter lim="800000"/>
            <a:headEnd/>
            <a:tailEnd/>
          </a:ln>
        </p:spPr>
        <p:txBody>
          <a:bodyPr>
            <a:spAutoFit/>
          </a:bodyPr>
          <a:lstStyle/>
          <a:p>
            <a:r>
              <a:rPr lang="tr-TR" sz="1800">
                <a:solidFill>
                  <a:srgbClr val="0000FF"/>
                </a:solidFill>
                <a:latin typeface="Calibri" pitchFamily="34" charset="0"/>
              </a:rPr>
              <a:t>→ 2</a:t>
            </a:r>
            <a:r>
              <a:rPr lang="tr-TR" sz="1800" i="1">
                <a:solidFill>
                  <a:srgbClr val="0000FF"/>
                </a:solidFill>
                <a:latin typeface="Calibri" pitchFamily="34" charset="0"/>
              </a:rPr>
              <a:t>y</a:t>
            </a:r>
            <a:r>
              <a:rPr lang="tr-TR" sz="1800">
                <a:solidFill>
                  <a:srgbClr val="0000FF"/>
                </a:solidFill>
                <a:latin typeface="Calibri" pitchFamily="34" charset="0"/>
              </a:rPr>
              <a:t> = 20 – 3</a:t>
            </a:r>
            <a:r>
              <a:rPr lang="tr-TR" sz="1800" i="1">
                <a:solidFill>
                  <a:srgbClr val="0000FF"/>
                </a:solidFill>
                <a:latin typeface="Calibri" pitchFamily="34" charset="0"/>
              </a:rPr>
              <a:t>x</a:t>
            </a:r>
            <a:endParaRPr lang="tr-TR" sz="1800">
              <a:solidFill>
                <a:srgbClr val="0000FF"/>
              </a:solidFill>
              <a:latin typeface="Calibri" pitchFamily="34" charset="0"/>
            </a:endParaRPr>
          </a:p>
        </p:txBody>
      </p:sp>
      <p:sp>
        <p:nvSpPr>
          <p:cNvPr id="34" name="Text Box 25"/>
          <p:cNvSpPr txBox="1">
            <a:spLocks noChangeArrowheads="1"/>
          </p:cNvSpPr>
          <p:nvPr/>
        </p:nvSpPr>
        <p:spPr bwMode="auto">
          <a:xfrm>
            <a:off x="6656388" y="4025900"/>
            <a:ext cx="2286000" cy="369888"/>
          </a:xfrm>
          <a:prstGeom prst="rect">
            <a:avLst/>
          </a:prstGeom>
          <a:noFill/>
          <a:ln w="9525">
            <a:noFill/>
            <a:miter lim="800000"/>
            <a:headEnd/>
            <a:tailEnd/>
          </a:ln>
        </p:spPr>
        <p:txBody>
          <a:bodyPr>
            <a:spAutoFit/>
          </a:bodyPr>
          <a:lstStyle/>
          <a:p>
            <a:r>
              <a:rPr lang="tr-TR" sz="1800">
                <a:solidFill>
                  <a:srgbClr val="0000FF"/>
                </a:solidFill>
                <a:latin typeface="Calibri" pitchFamily="34" charset="0"/>
              </a:rPr>
              <a:t>→   </a:t>
            </a:r>
            <a:r>
              <a:rPr lang="tr-TR" sz="1800" i="1">
                <a:solidFill>
                  <a:srgbClr val="0000FF"/>
                </a:solidFill>
                <a:latin typeface="Calibri" pitchFamily="34" charset="0"/>
              </a:rPr>
              <a:t>y</a:t>
            </a:r>
            <a:r>
              <a:rPr lang="tr-TR" sz="1800">
                <a:solidFill>
                  <a:srgbClr val="0000FF"/>
                </a:solidFill>
                <a:latin typeface="Calibri" pitchFamily="34" charset="0"/>
              </a:rPr>
              <a:t> = 10 </a:t>
            </a:r>
            <a:r>
              <a:rPr lang="tr-TR" sz="1800" i="1">
                <a:solidFill>
                  <a:srgbClr val="0000FF"/>
                </a:solidFill>
                <a:latin typeface="Calibri" pitchFamily="34" charset="0"/>
              </a:rPr>
              <a:t>–</a:t>
            </a:r>
            <a:r>
              <a:rPr lang="tr-TR" sz="1800">
                <a:solidFill>
                  <a:srgbClr val="0000FF"/>
                </a:solidFill>
                <a:latin typeface="Calibri" pitchFamily="34" charset="0"/>
              </a:rPr>
              <a:t>  (3/2)</a:t>
            </a:r>
            <a:r>
              <a:rPr lang="tr-TR" sz="1800" i="1">
                <a:solidFill>
                  <a:srgbClr val="0000FF"/>
                </a:solidFill>
                <a:latin typeface="Calibri" pitchFamily="34" charset="0"/>
              </a:rPr>
              <a:t>x</a:t>
            </a:r>
            <a:r>
              <a:rPr lang="tr-TR" sz="1800">
                <a:solidFill>
                  <a:srgbClr val="0000FF"/>
                </a:solidFill>
                <a:latin typeface="Calibri" pitchFamily="34" charset="0"/>
              </a:rPr>
              <a:t>.</a:t>
            </a:r>
          </a:p>
        </p:txBody>
      </p:sp>
      <p:sp>
        <p:nvSpPr>
          <p:cNvPr id="35" name="Text Box 16"/>
          <p:cNvSpPr txBox="1">
            <a:spLocks noChangeArrowheads="1"/>
          </p:cNvSpPr>
          <p:nvPr/>
        </p:nvSpPr>
        <p:spPr bwMode="auto">
          <a:xfrm>
            <a:off x="-36513" y="4367213"/>
            <a:ext cx="9001126" cy="646112"/>
          </a:xfrm>
          <a:prstGeom prst="rect">
            <a:avLst/>
          </a:prstGeom>
          <a:noFill/>
          <a:ln w="9525">
            <a:noFill/>
            <a:miter lim="800000"/>
            <a:headEnd/>
            <a:tailEnd/>
          </a:ln>
        </p:spPr>
        <p:txBody>
          <a:bodyPr>
            <a:spAutoFit/>
          </a:bodyPr>
          <a:lstStyle/>
          <a:p>
            <a:pPr algn="just">
              <a:spcBef>
                <a:spcPct val="50000"/>
              </a:spcBef>
            </a:pPr>
            <a:r>
              <a:rPr lang="tr-TR" sz="1800" b="1">
                <a:solidFill>
                  <a:srgbClr val="0000FF"/>
                </a:solidFill>
                <a:latin typeface="Calibri" pitchFamily="34" charset="0"/>
              </a:rPr>
              <a:t>Son denklemden görüyoruz ki, </a:t>
            </a:r>
            <a:r>
              <a:rPr lang="tr-TR" sz="1800" i="1">
                <a:solidFill>
                  <a:srgbClr val="0000FF"/>
                </a:solidFill>
                <a:latin typeface="Calibri" pitchFamily="34" charset="0"/>
              </a:rPr>
              <a:t>x</a:t>
            </a:r>
            <a:r>
              <a:rPr lang="tr-TR" sz="1800" b="1">
                <a:solidFill>
                  <a:srgbClr val="0000FF"/>
                </a:solidFill>
                <a:latin typeface="Calibri" pitchFamily="34" charset="0"/>
              </a:rPr>
              <a:t> ve </a:t>
            </a:r>
            <a:r>
              <a:rPr lang="tr-TR" sz="1800" i="1">
                <a:solidFill>
                  <a:srgbClr val="0000FF"/>
                </a:solidFill>
                <a:latin typeface="Calibri" pitchFamily="34" charset="0"/>
              </a:rPr>
              <a:t>y</a:t>
            </a:r>
            <a:r>
              <a:rPr lang="tr-TR" sz="1800" b="1">
                <a:solidFill>
                  <a:srgbClr val="0000FF"/>
                </a:solidFill>
                <a:latin typeface="Calibri" pitchFamily="34" charset="0"/>
              </a:rPr>
              <a:t> pozitif tamsayılar olacağından, </a:t>
            </a:r>
            <a:r>
              <a:rPr lang="tr-TR" sz="1800" i="1">
                <a:solidFill>
                  <a:srgbClr val="0000FF"/>
                </a:solidFill>
                <a:latin typeface="Calibri" pitchFamily="34" charset="0"/>
              </a:rPr>
              <a:t>x</a:t>
            </a:r>
            <a:r>
              <a:rPr lang="tr-TR" sz="1800" b="1">
                <a:solidFill>
                  <a:srgbClr val="0000FF"/>
                </a:solidFill>
                <a:latin typeface="Calibri" pitchFamily="34" charset="0"/>
              </a:rPr>
              <a:t> in aldığı değerler </a:t>
            </a:r>
            <a:r>
              <a:rPr lang="tr-TR" sz="1800">
                <a:solidFill>
                  <a:srgbClr val="0000FF"/>
                </a:solidFill>
                <a:latin typeface="Calibri" pitchFamily="34" charset="0"/>
              </a:rPr>
              <a:t>2</a:t>
            </a:r>
            <a:r>
              <a:rPr lang="tr-TR" sz="1800" b="1">
                <a:solidFill>
                  <a:srgbClr val="0000FF"/>
                </a:solidFill>
                <a:latin typeface="Calibri" pitchFamily="34" charset="0"/>
              </a:rPr>
              <a:t> nin katı ve en çok </a:t>
            </a:r>
            <a:r>
              <a:rPr lang="tr-TR" sz="1800">
                <a:solidFill>
                  <a:srgbClr val="0000FF"/>
                </a:solidFill>
                <a:latin typeface="Calibri" pitchFamily="34" charset="0"/>
              </a:rPr>
              <a:t>6</a:t>
            </a:r>
            <a:r>
              <a:rPr lang="tr-TR" sz="1800" b="1">
                <a:solidFill>
                  <a:srgbClr val="0000FF"/>
                </a:solidFill>
                <a:latin typeface="Calibri" pitchFamily="34" charset="0"/>
              </a:rPr>
              <a:t> olmalıdır. </a:t>
            </a:r>
          </a:p>
        </p:txBody>
      </p:sp>
      <p:sp>
        <p:nvSpPr>
          <p:cNvPr id="16" name="Text Box 25"/>
          <p:cNvSpPr txBox="1">
            <a:spLocks noChangeArrowheads="1"/>
          </p:cNvSpPr>
          <p:nvPr/>
        </p:nvSpPr>
        <p:spPr bwMode="auto">
          <a:xfrm>
            <a:off x="-25400" y="3302000"/>
            <a:ext cx="4000500" cy="369888"/>
          </a:xfrm>
          <a:prstGeom prst="rect">
            <a:avLst/>
          </a:prstGeom>
          <a:noFill/>
          <a:ln w="9525">
            <a:noFill/>
            <a:miter lim="800000"/>
            <a:headEnd/>
            <a:tailEnd/>
          </a:ln>
        </p:spPr>
        <p:txBody>
          <a:bodyPr>
            <a:spAutoFit/>
          </a:bodyPr>
          <a:lstStyle/>
          <a:p>
            <a:pPr algn="just">
              <a:spcBef>
                <a:spcPct val="50000"/>
              </a:spcBef>
            </a:pPr>
            <a:r>
              <a:rPr lang="tr-TR" sz="1800" b="1">
                <a:solidFill>
                  <a:srgbClr val="0000FF"/>
                </a:solidFill>
                <a:latin typeface="Calibri" pitchFamily="34" charset="0"/>
              </a:rPr>
              <a:t>aşağıdaki gibi ifade edilebilir:</a:t>
            </a:r>
          </a:p>
        </p:txBody>
      </p:sp>
      <p:sp>
        <p:nvSpPr>
          <p:cNvPr id="17" name="Text Box 16"/>
          <p:cNvSpPr txBox="1">
            <a:spLocks noChangeArrowheads="1"/>
          </p:cNvSpPr>
          <p:nvPr/>
        </p:nvSpPr>
        <p:spPr bwMode="auto">
          <a:xfrm>
            <a:off x="0" y="4975225"/>
            <a:ext cx="8786813" cy="369888"/>
          </a:xfrm>
          <a:prstGeom prst="rect">
            <a:avLst/>
          </a:prstGeom>
          <a:noFill/>
          <a:ln w="9525">
            <a:noFill/>
            <a:miter lim="800000"/>
            <a:headEnd/>
            <a:tailEnd/>
          </a:ln>
        </p:spPr>
        <p:txBody>
          <a:bodyPr>
            <a:spAutoFit/>
          </a:bodyPr>
          <a:lstStyle/>
          <a:p>
            <a:pPr algn="just">
              <a:spcBef>
                <a:spcPct val="50000"/>
              </a:spcBef>
            </a:pPr>
            <a:r>
              <a:rPr lang="tr-TR" sz="1800" i="1">
                <a:solidFill>
                  <a:srgbClr val="0000FF"/>
                </a:solidFill>
                <a:latin typeface="Calibri" pitchFamily="34" charset="0"/>
              </a:rPr>
              <a:t>x</a:t>
            </a:r>
            <a:r>
              <a:rPr lang="tr-TR" sz="1800">
                <a:solidFill>
                  <a:srgbClr val="0000FF"/>
                </a:solidFill>
                <a:latin typeface="Calibri" pitchFamily="34" charset="0"/>
              </a:rPr>
              <a:t> </a:t>
            </a:r>
            <a:r>
              <a:rPr lang="tr-TR" sz="1800" b="1">
                <a:solidFill>
                  <a:srgbClr val="0000FF"/>
                </a:solidFill>
                <a:latin typeface="Calibri" pitchFamily="34" charset="0"/>
              </a:rPr>
              <a:t>in  </a:t>
            </a:r>
            <a:r>
              <a:rPr lang="tr-TR" sz="1800">
                <a:solidFill>
                  <a:srgbClr val="0000FF"/>
                </a:solidFill>
                <a:latin typeface="Calibri" pitchFamily="34" charset="0"/>
              </a:rPr>
              <a:t>2, 4 </a:t>
            </a:r>
            <a:r>
              <a:rPr lang="tr-TR" sz="1800" b="1">
                <a:solidFill>
                  <a:srgbClr val="0000FF"/>
                </a:solidFill>
                <a:latin typeface="Calibri" pitchFamily="34" charset="0"/>
              </a:rPr>
              <a:t>ve </a:t>
            </a:r>
            <a:r>
              <a:rPr lang="tr-TR" sz="1800">
                <a:solidFill>
                  <a:srgbClr val="0000FF"/>
                </a:solidFill>
                <a:latin typeface="Calibri" pitchFamily="34" charset="0"/>
              </a:rPr>
              <a:t>6</a:t>
            </a:r>
            <a:r>
              <a:rPr lang="tr-TR" sz="1800" b="1">
                <a:solidFill>
                  <a:srgbClr val="0000FF"/>
                </a:solidFill>
                <a:latin typeface="Calibri" pitchFamily="34" charset="0"/>
              </a:rPr>
              <a:t> değerleri için </a:t>
            </a:r>
            <a:r>
              <a:rPr lang="tr-TR" sz="1800" i="1">
                <a:solidFill>
                  <a:srgbClr val="0000FF"/>
                </a:solidFill>
                <a:latin typeface="Calibri" pitchFamily="34" charset="0"/>
              </a:rPr>
              <a:t>y </a:t>
            </a:r>
            <a:r>
              <a:rPr lang="tr-TR" sz="1800">
                <a:solidFill>
                  <a:srgbClr val="0000FF"/>
                </a:solidFill>
                <a:latin typeface="Calibri" pitchFamily="34" charset="0"/>
              </a:rPr>
              <a:t>= 10 –(3/2) </a:t>
            </a:r>
            <a:r>
              <a:rPr lang="tr-TR" sz="1800" i="1">
                <a:solidFill>
                  <a:srgbClr val="0000FF"/>
                </a:solidFill>
                <a:latin typeface="Calibri" pitchFamily="34" charset="0"/>
              </a:rPr>
              <a:t>x </a:t>
            </a:r>
            <a:r>
              <a:rPr lang="tr-TR" sz="1800" b="1">
                <a:solidFill>
                  <a:srgbClr val="0000FF"/>
                </a:solidFill>
                <a:latin typeface="Calibri" pitchFamily="34" charset="0"/>
              </a:rPr>
              <a:t>in alacağı değerler, sırasıyla, </a:t>
            </a:r>
            <a:r>
              <a:rPr lang="tr-TR" sz="1800">
                <a:solidFill>
                  <a:srgbClr val="0000FF"/>
                </a:solidFill>
                <a:latin typeface="Calibri" pitchFamily="34" charset="0"/>
              </a:rPr>
              <a:t>7, 4 </a:t>
            </a:r>
            <a:r>
              <a:rPr lang="tr-TR" sz="1800" b="1">
                <a:solidFill>
                  <a:srgbClr val="0000FF"/>
                </a:solidFill>
                <a:latin typeface="Calibri" pitchFamily="34" charset="0"/>
              </a:rPr>
              <a:t>ve </a:t>
            </a:r>
            <a:r>
              <a:rPr lang="tr-TR" sz="1800">
                <a:solidFill>
                  <a:srgbClr val="0000FF"/>
                </a:solidFill>
                <a:latin typeface="Calibri" pitchFamily="34" charset="0"/>
              </a:rPr>
              <a:t>1</a:t>
            </a:r>
            <a:r>
              <a:rPr lang="tr-TR" sz="1800" b="1">
                <a:solidFill>
                  <a:srgbClr val="0000FF"/>
                </a:solidFill>
                <a:latin typeface="Calibri" pitchFamily="34" charset="0"/>
              </a:rPr>
              <a:t> dir. </a:t>
            </a:r>
          </a:p>
        </p:txBody>
      </p:sp>
      <p:sp>
        <p:nvSpPr>
          <p:cNvPr id="18" name="Text Box 16"/>
          <p:cNvSpPr txBox="1">
            <a:spLocks noChangeArrowheads="1"/>
          </p:cNvSpPr>
          <p:nvPr/>
        </p:nvSpPr>
        <p:spPr bwMode="auto">
          <a:xfrm>
            <a:off x="-14288" y="5316538"/>
            <a:ext cx="8704263" cy="369887"/>
          </a:xfrm>
          <a:prstGeom prst="rect">
            <a:avLst/>
          </a:prstGeom>
          <a:noFill/>
          <a:ln w="9525">
            <a:noFill/>
            <a:miter lim="800000"/>
            <a:headEnd/>
            <a:tailEnd/>
          </a:ln>
        </p:spPr>
        <p:txBody>
          <a:bodyPr>
            <a:spAutoFit/>
          </a:bodyPr>
          <a:lstStyle/>
          <a:p>
            <a:pPr algn="just">
              <a:spcBef>
                <a:spcPct val="50000"/>
              </a:spcBef>
            </a:pPr>
            <a:r>
              <a:rPr lang="tr-TR" sz="1800" b="1">
                <a:solidFill>
                  <a:srgbClr val="0000FF"/>
                </a:solidFill>
                <a:latin typeface="Calibri" pitchFamily="34" charset="0"/>
              </a:rPr>
              <a:t>Matematiksel modelin çözümü olan 3 tane </a:t>
            </a:r>
            <a:r>
              <a:rPr lang="tr-TR" sz="1800">
                <a:solidFill>
                  <a:srgbClr val="0000FF"/>
                </a:solidFill>
                <a:latin typeface="Calibri" pitchFamily="34" charset="0"/>
              </a:rPr>
              <a:t>(</a:t>
            </a:r>
            <a:r>
              <a:rPr lang="tr-TR" sz="1800" i="1">
                <a:solidFill>
                  <a:srgbClr val="0000FF"/>
                </a:solidFill>
                <a:latin typeface="Calibri" pitchFamily="34" charset="0"/>
              </a:rPr>
              <a:t>x</a:t>
            </a:r>
            <a:r>
              <a:rPr lang="tr-TR" sz="1800">
                <a:solidFill>
                  <a:srgbClr val="0000FF"/>
                </a:solidFill>
                <a:latin typeface="Calibri" pitchFamily="34" charset="0"/>
              </a:rPr>
              <a:t>,</a:t>
            </a:r>
            <a:r>
              <a:rPr lang="tr-TR" sz="1800" i="1">
                <a:solidFill>
                  <a:srgbClr val="0000FF"/>
                </a:solidFill>
                <a:latin typeface="Calibri" pitchFamily="34" charset="0"/>
              </a:rPr>
              <a:t>y</a:t>
            </a:r>
            <a:r>
              <a:rPr lang="tr-TR" sz="1800">
                <a:solidFill>
                  <a:srgbClr val="0000FF"/>
                </a:solidFill>
                <a:latin typeface="Calibri" pitchFamily="34" charset="0"/>
              </a:rPr>
              <a:t>) </a:t>
            </a:r>
            <a:r>
              <a:rPr lang="tr-TR" sz="1800" b="1">
                <a:solidFill>
                  <a:srgbClr val="0000FF"/>
                </a:solidFill>
                <a:latin typeface="Calibri" pitchFamily="34" charset="0"/>
              </a:rPr>
              <a:t>ikilisi vardır: </a:t>
            </a:r>
            <a:r>
              <a:rPr lang="tr-TR" sz="1800">
                <a:latin typeface="Calibri" pitchFamily="34" charset="0"/>
              </a:rPr>
              <a:t>(2,7)</a:t>
            </a:r>
            <a:r>
              <a:rPr lang="tr-TR" sz="1800">
                <a:solidFill>
                  <a:srgbClr val="0000FF"/>
                </a:solidFill>
                <a:latin typeface="Calibri" pitchFamily="34" charset="0"/>
              </a:rPr>
              <a:t>, </a:t>
            </a:r>
            <a:r>
              <a:rPr lang="tr-TR" sz="1800">
                <a:latin typeface="Calibri" pitchFamily="34" charset="0"/>
              </a:rPr>
              <a:t>(4,4) </a:t>
            </a:r>
            <a:r>
              <a:rPr lang="tr-TR" sz="1800">
                <a:solidFill>
                  <a:srgbClr val="0000FF"/>
                </a:solidFill>
                <a:latin typeface="Calibri" pitchFamily="34" charset="0"/>
              </a:rPr>
              <a:t>ve </a:t>
            </a:r>
            <a:r>
              <a:rPr lang="tr-TR" sz="1800">
                <a:latin typeface="Calibri" pitchFamily="34" charset="0"/>
              </a:rPr>
              <a:t>(6,1)</a:t>
            </a:r>
            <a:r>
              <a:rPr lang="tr-TR" sz="1800">
                <a:solidFill>
                  <a:srgbClr val="0000FF"/>
                </a:solidFill>
                <a:latin typeface="Calibri" pitchFamily="34" charset="0"/>
              </a:rPr>
              <a:t>.</a:t>
            </a:r>
          </a:p>
        </p:txBody>
      </p:sp>
      <p:sp>
        <p:nvSpPr>
          <p:cNvPr id="19" name="Text Box 16"/>
          <p:cNvSpPr txBox="1">
            <a:spLocks noChangeArrowheads="1"/>
          </p:cNvSpPr>
          <p:nvPr/>
        </p:nvSpPr>
        <p:spPr bwMode="auto">
          <a:xfrm>
            <a:off x="-25400" y="5629275"/>
            <a:ext cx="8704263" cy="368300"/>
          </a:xfrm>
          <a:prstGeom prst="rect">
            <a:avLst/>
          </a:prstGeom>
          <a:noFill/>
          <a:ln w="9525">
            <a:noFill/>
            <a:miter lim="800000"/>
            <a:headEnd/>
            <a:tailEnd/>
          </a:ln>
        </p:spPr>
        <p:txBody>
          <a:bodyPr>
            <a:spAutoFit/>
          </a:bodyPr>
          <a:lstStyle/>
          <a:p>
            <a:pPr algn="just">
              <a:spcBef>
                <a:spcPct val="50000"/>
              </a:spcBef>
            </a:pPr>
            <a:r>
              <a:rPr lang="tr-TR" sz="1800" b="1">
                <a:solidFill>
                  <a:srgbClr val="0000FF"/>
                </a:solidFill>
                <a:latin typeface="Calibri" pitchFamily="34" charset="0"/>
              </a:rPr>
              <a:t>Dolayısıyla, satın alma işlemi dört farklı biçimde gerçekleştirilebilir:</a:t>
            </a:r>
          </a:p>
        </p:txBody>
      </p:sp>
      <p:sp>
        <p:nvSpPr>
          <p:cNvPr id="20" name="Text Box 16"/>
          <p:cNvSpPr txBox="1">
            <a:spLocks noChangeArrowheads="1"/>
          </p:cNvSpPr>
          <p:nvPr/>
        </p:nvSpPr>
        <p:spPr bwMode="auto">
          <a:xfrm>
            <a:off x="1214438" y="5986463"/>
            <a:ext cx="7429500" cy="338137"/>
          </a:xfrm>
          <a:prstGeom prst="rect">
            <a:avLst/>
          </a:prstGeom>
          <a:noFill/>
          <a:ln w="9525">
            <a:noFill/>
            <a:miter lim="800000"/>
            <a:headEnd/>
            <a:tailEnd/>
          </a:ln>
        </p:spPr>
        <p:txBody>
          <a:bodyPr>
            <a:spAutoFit/>
          </a:bodyPr>
          <a:lstStyle/>
          <a:p>
            <a:pPr>
              <a:buFont typeface="Arial" charset="0"/>
              <a:buChar char="•"/>
            </a:pPr>
            <a:r>
              <a:rPr lang="tr-TR" sz="1600" b="1">
                <a:latin typeface="Calibri" pitchFamily="34" charset="0"/>
              </a:rPr>
              <a:t> </a:t>
            </a:r>
            <a:r>
              <a:rPr lang="tr-TR" sz="1600">
                <a:latin typeface="Calibri" pitchFamily="34" charset="0"/>
              </a:rPr>
              <a:t>2 </a:t>
            </a:r>
            <a:r>
              <a:rPr lang="tr-TR" sz="1600" b="1">
                <a:latin typeface="Calibri" pitchFamily="34" charset="0"/>
              </a:rPr>
              <a:t> adet </a:t>
            </a:r>
            <a:r>
              <a:rPr lang="tr-TR" sz="1600">
                <a:latin typeface="Calibri" pitchFamily="34" charset="0"/>
              </a:rPr>
              <a:t>6</a:t>
            </a:r>
            <a:r>
              <a:rPr lang="tr-TR" sz="1600" b="1">
                <a:latin typeface="Calibri" pitchFamily="34" charset="0"/>
              </a:rPr>
              <a:t> tonluk, </a:t>
            </a:r>
            <a:r>
              <a:rPr lang="tr-TR" sz="1600">
                <a:latin typeface="Calibri" pitchFamily="34" charset="0"/>
              </a:rPr>
              <a:t>7</a:t>
            </a:r>
            <a:r>
              <a:rPr lang="tr-TR" sz="1600" b="1">
                <a:latin typeface="Calibri" pitchFamily="34" charset="0"/>
              </a:rPr>
              <a:t> adet </a:t>
            </a:r>
            <a:r>
              <a:rPr lang="tr-TR" sz="1600">
                <a:latin typeface="Calibri" pitchFamily="34" charset="0"/>
              </a:rPr>
              <a:t>9</a:t>
            </a:r>
            <a:r>
              <a:rPr lang="tr-TR" sz="1600" b="1">
                <a:latin typeface="Calibri" pitchFamily="34" charset="0"/>
              </a:rPr>
              <a:t> tonluk ve </a:t>
            </a:r>
            <a:r>
              <a:rPr lang="tr-TR" sz="1600">
                <a:latin typeface="Calibri" pitchFamily="34" charset="0"/>
              </a:rPr>
              <a:t>20</a:t>
            </a:r>
            <a:r>
              <a:rPr lang="tr-TR" sz="1600" i="1">
                <a:latin typeface="Calibri" pitchFamily="34" charset="0"/>
              </a:rPr>
              <a:t>–</a:t>
            </a:r>
            <a:r>
              <a:rPr lang="tr-TR" sz="1600">
                <a:latin typeface="Calibri" pitchFamily="34" charset="0"/>
              </a:rPr>
              <a:t>(2+7)= 11 </a:t>
            </a:r>
            <a:r>
              <a:rPr lang="tr-TR" sz="1600" b="1">
                <a:latin typeface="Calibri" pitchFamily="34" charset="0"/>
              </a:rPr>
              <a:t>adet </a:t>
            </a:r>
            <a:r>
              <a:rPr lang="tr-TR" sz="1600">
                <a:latin typeface="Calibri" pitchFamily="34" charset="0"/>
              </a:rPr>
              <a:t>15</a:t>
            </a:r>
            <a:r>
              <a:rPr lang="tr-TR" sz="1600" b="1">
                <a:latin typeface="Calibri" pitchFamily="34" charset="0"/>
              </a:rPr>
              <a:t> tonluk kamyon.</a:t>
            </a:r>
            <a:endParaRPr lang="tr-TR" sz="1600" b="1">
              <a:solidFill>
                <a:srgbClr val="0000FF"/>
              </a:solidFill>
              <a:latin typeface="Calibri" pitchFamily="34" charset="0"/>
            </a:endParaRPr>
          </a:p>
        </p:txBody>
      </p:sp>
      <p:sp>
        <p:nvSpPr>
          <p:cNvPr id="21" name="Text Box 16"/>
          <p:cNvSpPr txBox="1">
            <a:spLocks noChangeArrowheads="1"/>
          </p:cNvSpPr>
          <p:nvPr/>
        </p:nvSpPr>
        <p:spPr bwMode="auto">
          <a:xfrm>
            <a:off x="1428750" y="6299200"/>
            <a:ext cx="7429500" cy="339725"/>
          </a:xfrm>
          <a:prstGeom prst="rect">
            <a:avLst/>
          </a:prstGeom>
          <a:noFill/>
          <a:ln w="9525">
            <a:noFill/>
            <a:miter lim="800000"/>
            <a:headEnd/>
            <a:tailEnd/>
          </a:ln>
        </p:spPr>
        <p:txBody>
          <a:bodyPr>
            <a:spAutoFit/>
          </a:bodyPr>
          <a:lstStyle/>
          <a:p>
            <a:pPr>
              <a:buFont typeface="Arial" charset="0"/>
              <a:buChar char="•"/>
            </a:pPr>
            <a:r>
              <a:rPr lang="tr-TR" sz="1600" b="1">
                <a:latin typeface="Calibri" pitchFamily="34" charset="0"/>
              </a:rPr>
              <a:t>  </a:t>
            </a:r>
            <a:r>
              <a:rPr lang="tr-TR" sz="1600">
                <a:latin typeface="Calibri" pitchFamily="34" charset="0"/>
              </a:rPr>
              <a:t>4</a:t>
            </a:r>
            <a:r>
              <a:rPr lang="tr-TR" sz="1600" b="1">
                <a:latin typeface="Calibri" pitchFamily="34" charset="0"/>
              </a:rPr>
              <a:t> adet </a:t>
            </a:r>
            <a:r>
              <a:rPr lang="tr-TR" sz="1600">
                <a:latin typeface="Calibri" pitchFamily="34" charset="0"/>
              </a:rPr>
              <a:t>6</a:t>
            </a:r>
            <a:r>
              <a:rPr lang="tr-TR" sz="1600" b="1">
                <a:latin typeface="Calibri" pitchFamily="34" charset="0"/>
              </a:rPr>
              <a:t> tonluk, </a:t>
            </a:r>
            <a:r>
              <a:rPr lang="tr-TR" sz="1600">
                <a:latin typeface="Calibri" pitchFamily="34" charset="0"/>
              </a:rPr>
              <a:t>4 </a:t>
            </a:r>
            <a:r>
              <a:rPr lang="tr-TR" sz="1600" b="1">
                <a:latin typeface="Calibri" pitchFamily="34" charset="0"/>
              </a:rPr>
              <a:t>adet </a:t>
            </a:r>
            <a:r>
              <a:rPr lang="tr-TR" sz="1600">
                <a:latin typeface="Calibri" pitchFamily="34" charset="0"/>
              </a:rPr>
              <a:t>9</a:t>
            </a:r>
            <a:r>
              <a:rPr lang="tr-TR" sz="1600" b="1">
                <a:latin typeface="Calibri" pitchFamily="34" charset="0"/>
              </a:rPr>
              <a:t> tonluk ve </a:t>
            </a:r>
            <a:r>
              <a:rPr lang="tr-TR" sz="1600">
                <a:latin typeface="Calibri" pitchFamily="34" charset="0"/>
              </a:rPr>
              <a:t>20</a:t>
            </a:r>
            <a:r>
              <a:rPr lang="tr-TR" sz="1600" i="1">
                <a:latin typeface="Calibri" pitchFamily="34" charset="0"/>
              </a:rPr>
              <a:t>–</a:t>
            </a:r>
            <a:r>
              <a:rPr lang="tr-TR" sz="1600">
                <a:latin typeface="Calibri" pitchFamily="34" charset="0"/>
              </a:rPr>
              <a:t>(4+4)= 12 </a:t>
            </a:r>
            <a:r>
              <a:rPr lang="tr-TR" sz="1600" b="1">
                <a:latin typeface="Calibri" pitchFamily="34" charset="0"/>
              </a:rPr>
              <a:t>adet </a:t>
            </a:r>
            <a:r>
              <a:rPr lang="tr-TR" sz="1600">
                <a:latin typeface="Calibri" pitchFamily="34" charset="0"/>
              </a:rPr>
              <a:t>15</a:t>
            </a:r>
            <a:r>
              <a:rPr lang="tr-TR" sz="1600" b="1">
                <a:latin typeface="Calibri" pitchFamily="34" charset="0"/>
              </a:rPr>
              <a:t> tonluk kamyon.</a:t>
            </a:r>
            <a:endParaRPr lang="tr-TR" sz="1600" b="1">
              <a:solidFill>
                <a:srgbClr val="0000FF"/>
              </a:solidFill>
              <a:latin typeface="Calibri" pitchFamily="34" charset="0"/>
            </a:endParaRPr>
          </a:p>
        </p:txBody>
      </p:sp>
      <p:sp>
        <p:nvSpPr>
          <p:cNvPr id="22" name="Text Box 16"/>
          <p:cNvSpPr txBox="1">
            <a:spLocks noChangeArrowheads="1"/>
          </p:cNvSpPr>
          <p:nvPr/>
        </p:nvSpPr>
        <p:spPr bwMode="auto">
          <a:xfrm>
            <a:off x="1643063" y="6586538"/>
            <a:ext cx="7500937" cy="338137"/>
          </a:xfrm>
          <a:prstGeom prst="rect">
            <a:avLst/>
          </a:prstGeom>
          <a:noFill/>
          <a:ln w="9525">
            <a:noFill/>
            <a:miter lim="800000"/>
            <a:headEnd/>
            <a:tailEnd/>
          </a:ln>
        </p:spPr>
        <p:txBody>
          <a:bodyPr>
            <a:spAutoFit/>
          </a:bodyPr>
          <a:lstStyle/>
          <a:p>
            <a:pPr>
              <a:buFont typeface="Arial" charset="0"/>
              <a:buChar char="•"/>
            </a:pPr>
            <a:r>
              <a:rPr lang="tr-TR" sz="1600">
                <a:latin typeface="Calibri" pitchFamily="34" charset="0"/>
              </a:rPr>
              <a:t>  6</a:t>
            </a:r>
            <a:r>
              <a:rPr lang="tr-TR" sz="1600" b="1">
                <a:latin typeface="Calibri" pitchFamily="34" charset="0"/>
              </a:rPr>
              <a:t> adet </a:t>
            </a:r>
            <a:r>
              <a:rPr lang="tr-TR" sz="1600">
                <a:latin typeface="Calibri" pitchFamily="34" charset="0"/>
              </a:rPr>
              <a:t>6</a:t>
            </a:r>
            <a:r>
              <a:rPr lang="tr-TR" sz="1600" b="1">
                <a:latin typeface="Calibri" pitchFamily="34" charset="0"/>
              </a:rPr>
              <a:t> tonluk, </a:t>
            </a:r>
            <a:r>
              <a:rPr lang="tr-TR" sz="1600">
                <a:latin typeface="Calibri" pitchFamily="34" charset="0"/>
              </a:rPr>
              <a:t>1 </a:t>
            </a:r>
            <a:r>
              <a:rPr lang="tr-TR" sz="1600" b="1">
                <a:latin typeface="Calibri" pitchFamily="34" charset="0"/>
              </a:rPr>
              <a:t>adet </a:t>
            </a:r>
            <a:r>
              <a:rPr lang="tr-TR" sz="1600">
                <a:latin typeface="Calibri" pitchFamily="34" charset="0"/>
              </a:rPr>
              <a:t>9</a:t>
            </a:r>
            <a:r>
              <a:rPr lang="tr-TR" sz="1600" b="1">
                <a:latin typeface="Calibri" pitchFamily="34" charset="0"/>
              </a:rPr>
              <a:t> tonluk ve </a:t>
            </a:r>
            <a:r>
              <a:rPr lang="tr-TR" sz="1600">
                <a:latin typeface="Calibri" pitchFamily="34" charset="0"/>
              </a:rPr>
              <a:t>20</a:t>
            </a:r>
            <a:r>
              <a:rPr lang="tr-TR" sz="1600" i="1">
                <a:latin typeface="Calibri" pitchFamily="34" charset="0"/>
              </a:rPr>
              <a:t>–</a:t>
            </a:r>
            <a:r>
              <a:rPr lang="tr-TR" sz="1600">
                <a:latin typeface="Calibri" pitchFamily="34" charset="0"/>
              </a:rPr>
              <a:t>(6+1)= 13 </a:t>
            </a:r>
            <a:r>
              <a:rPr lang="tr-TR" sz="1600" b="1">
                <a:latin typeface="Calibri" pitchFamily="34" charset="0"/>
              </a:rPr>
              <a:t>adet </a:t>
            </a:r>
            <a:r>
              <a:rPr lang="tr-TR" sz="1600">
                <a:latin typeface="Calibri" pitchFamily="34" charset="0"/>
              </a:rPr>
              <a:t>15 </a:t>
            </a:r>
            <a:r>
              <a:rPr lang="tr-TR" sz="1600" b="1">
                <a:latin typeface="Calibri" pitchFamily="34" charset="0"/>
              </a:rPr>
              <a:t>tonluk kamyon.</a:t>
            </a:r>
            <a:endParaRPr lang="tr-TR" sz="1600" b="1">
              <a:solidFill>
                <a:srgbClr val="0000FF"/>
              </a:solidFill>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lt">
                                    <p:tmPct val="10000"/>
                                  </p:iterate>
                                  <p:childTnLst>
                                    <p:set>
                                      <p:cBhvr>
                                        <p:cTn id="6" dur="1" fill="hold">
                                          <p:stCondLst>
                                            <p:cond delay="0"/>
                                          </p:stCondLst>
                                        </p:cTn>
                                        <p:tgtEl>
                                          <p:spTgt spid="54289"/>
                                        </p:tgtEl>
                                        <p:attrNameLst>
                                          <p:attrName>style.visibility</p:attrName>
                                        </p:attrNameLst>
                                      </p:cBhvr>
                                      <p:to>
                                        <p:strVal val="visible"/>
                                      </p:to>
                                    </p:set>
                                    <p:animEffect transition="in" filter="wipe(left)">
                                      <p:cBhvr>
                                        <p:cTn id="7" dur="500"/>
                                        <p:tgtEl>
                                          <p:spTgt spid="5428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lt">
                                    <p:tmPct val="10000"/>
                                  </p:iterate>
                                  <p:childTnLst>
                                    <p:set>
                                      <p:cBhvr>
                                        <p:cTn id="11" dur="1" fill="hold">
                                          <p:stCondLst>
                                            <p:cond delay="0"/>
                                          </p:stCondLst>
                                        </p:cTn>
                                        <p:tgtEl>
                                          <p:spTgt spid="54276"/>
                                        </p:tgtEl>
                                        <p:attrNameLst>
                                          <p:attrName>style.visibility</p:attrName>
                                        </p:attrNameLst>
                                      </p:cBhvr>
                                      <p:to>
                                        <p:strVal val="visible"/>
                                      </p:to>
                                    </p:set>
                                    <p:animEffect transition="in" filter="wipe(left)">
                                      <p:cBhvr>
                                        <p:cTn id="12" dur="500"/>
                                        <p:tgtEl>
                                          <p:spTgt spid="54276"/>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3" fill="hold" grpId="0" nodeType="clickEffect">
                                  <p:stCondLst>
                                    <p:cond delay="0"/>
                                  </p:stCondLst>
                                  <p:iterate type="wd">
                                    <p:tmPct val="100000"/>
                                  </p:iterate>
                                  <p:childTnLst>
                                    <p:set>
                                      <p:cBhvr>
                                        <p:cTn id="16" dur="1" fill="hold">
                                          <p:stCondLst>
                                            <p:cond delay="0"/>
                                          </p:stCondLst>
                                        </p:cTn>
                                        <p:tgtEl>
                                          <p:spTgt spid="54288"/>
                                        </p:tgtEl>
                                        <p:attrNameLst>
                                          <p:attrName>style.visibility</p:attrName>
                                        </p:attrNameLst>
                                      </p:cBhvr>
                                      <p:to>
                                        <p:strVal val="visible"/>
                                      </p:to>
                                    </p:set>
                                    <p:animEffect transition="in" filter="strips(upRight)">
                                      <p:cBhvr>
                                        <p:cTn id="17" dur="300"/>
                                        <p:tgtEl>
                                          <p:spTgt spid="54288"/>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lt">
                                    <p:tmPct val="10000"/>
                                  </p:iterate>
                                  <p:childTnLst>
                                    <p:set>
                                      <p:cBhvr>
                                        <p:cTn id="21" dur="1" fill="hold">
                                          <p:stCondLst>
                                            <p:cond delay="0"/>
                                          </p:stCondLst>
                                        </p:cTn>
                                        <p:tgtEl>
                                          <p:spTgt spid="54294"/>
                                        </p:tgtEl>
                                        <p:attrNameLst>
                                          <p:attrName>style.visibility</p:attrName>
                                        </p:attrNameLst>
                                      </p:cBhvr>
                                      <p:to>
                                        <p:strVal val="visible"/>
                                      </p:to>
                                    </p:set>
                                    <p:animEffect transition="in" filter="wipe(left)">
                                      <p:cBhvr>
                                        <p:cTn id="22" dur="500"/>
                                        <p:tgtEl>
                                          <p:spTgt spid="54294"/>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3" fill="hold" grpId="0" nodeType="clickEffect">
                                  <p:stCondLst>
                                    <p:cond delay="0"/>
                                  </p:stCondLst>
                                  <p:iterate type="wd">
                                    <p:tmPct val="100000"/>
                                  </p:iterate>
                                  <p:childTnLst>
                                    <p:set>
                                      <p:cBhvr>
                                        <p:cTn id="26" dur="1" fill="hold">
                                          <p:stCondLst>
                                            <p:cond delay="0"/>
                                          </p:stCondLst>
                                        </p:cTn>
                                        <p:tgtEl>
                                          <p:spTgt spid="27"/>
                                        </p:tgtEl>
                                        <p:attrNameLst>
                                          <p:attrName>style.visibility</p:attrName>
                                        </p:attrNameLst>
                                      </p:cBhvr>
                                      <p:to>
                                        <p:strVal val="visible"/>
                                      </p:to>
                                    </p:set>
                                    <p:animEffect transition="in" filter="strips(upRight)">
                                      <p:cBhvr>
                                        <p:cTn id="27" dur="300"/>
                                        <p:tgtEl>
                                          <p:spTgt spid="27"/>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3" fill="hold" grpId="0" nodeType="clickEffect">
                                  <p:stCondLst>
                                    <p:cond delay="0"/>
                                  </p:stCondLst>
                                  <p:iterate type="wd">
                                    <p:tmPct val="100000"/>
                                  </p:iterate>
                                  <p:childTnLst>
                                    <p:set>
                                      <p:cBhvr>
                                        <p:cTn id="31" dur="1" fill="hold">
                                          <p:stCondLst>
                                            <p:cond delay="0"/>
                                          </p:stCondLst>
                                        </p:cTn>
                                        <p:tgtEl>
                                          <p:spTgt spid="54297"/>
                                        </p:tgtEl>
                                        <p:attrNameLst>
                                          <p:attrName>style.visibility</p:attrName>
                                        </p:attrNameLst>
                                      </p:cBhvr>
                                      <p:to>
                                        <p:strVal val="visible"/>
                                      </p:to>
                                    </p:set>
                                    <p:animEffect transition="in" filter="strips(upRight)">
                                      <p:cBhvr>
                                        <p:cTn id="32" dur="300"/>
                                        <p:tgtEl>
                                          <p:spTgt spid="54297"/>
                                        </p:tgtEl>
                                      </p:cBhvr>
                                    </p:animEffect>
                                  </p:childTnLst>
                                </p:cTn>
                              </p:par>
                            </p:childTnLst>
                          </p:cTn>
                        </p:par>
                      </p:childTnLst>
                    </p:cTn>
                  </p:par>
                  <p:par>
                    <p:cTn id="33" fill="hold">
                      <p:stCondLst>
                        <p:cond delay="indefinite"/>
                      </p:stCondLst>
                      <p:childTnLst>
                        <p:par>
                          <p:cTn id="34" fill="hold">
                            <p:stCondLst>
                              <p:cond delay="0"/>
                            </p:stCondLst>
                            <p:childTnLst>
                              <p:par>
                                <p:cTn id="35" presetID="18" presetClass="entr" presetSubtype="3" fill="hold" grpId="0" nodeType="clickEffect">
                                  <p:stCondLst>
                                    <p:cond delay="0"/>
                                  </p:stCondLst>
                                  <p:iterate type="wd">
                                    <p:tmPct val="100000"/>
                                  </p:iterate>
                                  <p:childTnLst>
                                    <p:set>
                                      <p:cBhvr>
                                        <p:cTn id="36" dur="1" fill="hold">
                                          <p:stCondLst>
                                            <p:cond delay="0"/>
                                          </p:stCondLst>
                                        </p:cTn>
                                        <p:tgtEl>
                                          <p:spTgt spid="28"/>
                                        </p:tgtEl>
                                        <p:attrNameLst>
                                          <p:attrName>style.visibility</p:attrName>
                                        </p:attrNameLst>
                                      </p:cBhvr>
                                      <p:to>
                                        <p:strVal val="visible"/>
                                      </p:to>
                                    </p:set>
                                    <p:animEffect transition="in" filter="strips(upRight)">
                                      <p:cBhvr>
                                        <p:cTn id="37" dur="300"/>
                                        <p:tgtEl>
                                          <p:spTgt spid="28"/>
                                        </p:tgtEl>
                                      </p:cBhvr>
                                    </p:animEffect>
                                  </p:childTnLst>
                                </p:cTn>
                              </p:par>
                            </p:childTnLst>
                          </p:cTn>
                        </p:par>
                      </p:childTnLst>
                    </p:cTn>
                  </p:par>
                  <p:par>
                    <p:cTn id="38" fill="hold">
                      <p:stCondLst>
                        <p:cond delay="indefinite"/>
                      </p:stCondLst>
                      <p:childTnLst>
                        <p:par>
                          <p:cTn id="39" fill="hold">
                            <p:stCondLst>
                              <p:cond delay="0"/>
                            </p:stCondLst>
                            <p:childTnLst>
                              <p:par>
                                <p:cTn id="40" presetID="18" presetClass="entr" presetSubtype="3" fill="hold" grpId="0" nodeType="clickEffect">
                                  <p:stCondLst>
                                    <p:cond delay="0"/>
                                  </p:stCondLst>
                                  <p:iterate type="wd">
                                    <p:tmPct val="100000"/>
                                  </p:iterate>
                                  <p:childTnLst>
                                    <p:set>
                                      <p:cBhvr>
                                        <p:cTn id="41" dur="1" fill="hold">
                                          <p:stCondLst>
                                            <p:cond delay="0"/>
                                          </p:stCondLst>
                                        </p:cTn>
                                        <p:tgtEl>
                                          <p:spTgt spid="16"/>
                                        </p:tgtEl>
                                        <p:attrNameLst>
                                          <p:attrName>style.visibility</p:attrName>
                                        </p:attrNameLst>
                                      </p:cBhvr>
                                      <p:to>
                                        <p:strVal val="visible"/>
                                      </p:to>
                                    </p:set>
                                    <p:animEffect transition="in" filter="strips(upRight)">
                                      <p:cBhvr>
                                        <p:cTn id="42" dur="300"/>
                                        <p:tgtEl>
                                          <p:spTgt spid="16"/>
                                        </p:tgtEl>
                                      </p:cBhvr>
                                    </p:animEffect>
                                  </p:childTnLst>
                                </p:cTn>
                              </p:par>
                            </p:childTnLst>
                          </p:cTn>
                        </p:par>
                      </p:childTnLst>
                    </p:cTn>
                  </p:par>
                  <p:par>
                    <p:cTn id="43" fill="hold">
                      <p:stCondLst>
                        <p:cond delay="indefinite"/>
                      </p:stCondLst>
                      <p:childTnLst>
                        <p:par>
                          <p:cTn id="44" fill="hold">
                            <p:stCondLst>
                              <p:cond delay="0"/>
                            </p:stCondLst>
                            <p:childTnLst>
                              <p:par>
                                <p:cTn id="45" presetID="18" presetClass="entr" presetSubtype="3" fill="hold" grpId="0" nodeType="clickEffect">
                                  <p:stCondLst>
                                    <p:cond delay="0"/>
                                  </p:stCondLst>
                                  <p:iterate type="wd">
                                    <p:tmPct val="100000"/>
                                  </p:iterate>
                                  <p:childTnLst>
                                    <p:set>
                                      <p:cBhvr>
                                        <p:cTn id="46" dur="1" fill="hold">
                                          <p:stCondLst>
                                            <p:cond delay="0"/>
                                          </p:stCondLst>
                                        </p:cTn>
                                        <p:tgtEl>
                                          <p:spTgt spid="29"/>
                                        </p:tgtEl>
                                        <p:attrNameLst>
                                          <p:attrName>style.visibility</p:attrName>
                                        </p:attrNameLst>
                                      </p:cBhvr>
                                      <p:to>
                                        <p:strVal val="visible"/>
                                      </p:to>
                                    </p:set>
                                    <p:animEffect transition="in" filter="strips(upRight)">
                                      <p:cBhvr>
                                        <p:cTn id="47" dur="300"/>
                                        <p:tgtEl>
                                          <p:spTgt spid="29"/>
                                        </p:tgtEl>
                                      </p:cBhvr>
                                    </p:animEffect>
                                  </p:childTnLst>
                                </p:cTn>
                              </p:par>
                            </p:childTnLst>
                          </p:cTn>
                        </p:par>
                      </p:childTnLst>
                    </p:cTn>
                  </p:par>
                  <p:par>
                    <p:cTn id="48" fill="hold">
                      <p:stCondLst>
                        <p:cond delay="indefinite"/>
                      </p:stCondLst>
                      <p:childTnLst>
                        <p:par>
                          <p:cTn id="49" fill="hold">
                            <p:stCondLst>
                              <p:cond delay="0"/>
                            </p:stCondLst>
                            <p:childTnLst>
                              <p:par>
                                <p:cTn id="50" presetID="18" presetClass="entr" presetSubtype="3" fill="hold" grpId="0" nodeType="clickEffect">
                                  <p:stCondLst>
                                    <p:cond delay="0"/>
                                  </p:stCondLst>
                                  <p:iterate type="wd">
                                    <p:tmPct val="100000"/>
                                  </p:iterate>
                                  <p:childTnLst>
                                    <p:set>
                                      <p:cBhvr>
                                        <p:cTn id="51" dur="1" fill="hold">
                                          <p:stCondLst>
                                            <p:cond delay="0"/>
                                          </p:stCondLst>
                                        </p:cTn>
                                        <p:tgtEl>
                                          <p:spTgt spid="30"/>
                                        </p:tgtEl>
                                        <p:attrNameLst>
                                          <p:attrName>style.visibility</p:attrName>
                                        </p:attrNameLst>
                                      </p:cBhvr>
                                      <p:to>
                                        <p:strVal val="visible"/>
                                      </p:to>
                                    </p:set>
                                    <p:animEffect transition="in" filter="strips(upRight)">
                                      <p:cBhvr>
                                        <p:cTn id="52" dur="300"/>
                                        <p:tgtEl>
                                          <p:spTgt spid="30"/>
                                        </p:tgtEl>
                                      </p:cBhvr>
                                    </p:animEffect>
                                  </p:childTnLst>
                                </p:cTn>
                              </p:par>
                            </p:childTnLst>
                          </p:cTn>
                        </p:par>
                      </p:childTnLst>
                    </p:cTn>
                  </p:par>
                  <p:par>
                    <p:cTn id="53" fill="hold">
                      <p:stCondLst>
                        <p:cond delay="indefinite"/>
                      </p:stCondLst>
                      <p:childTnLst>
                        <p:par>
                          <p:cTn id="54" fill="hold">
                            <p:stCondLst>
                              <p:cond delay="0"/>
                            </p:stCondLst>
                            <p:childTnLst>
                              <p:par>
                                <p:cTn id="55" presetID="18" presetClass="entr" presetSubtype="3" fill="hold" grpId="0" nodeType="clickEffect">
                                  <p:stCondLst>
                                    <p:cond delay="0"/>
                                  </p:stCondLst>
                                  <p:iterate type="wd">
                                    <p:tmPct val="100000"/>
                                  </p:iterate>
                                  <p:childTnLst>
                                    <p:set>
                                      <p:cBhvr>
                                        <p:cTn id="56" dur="1" fill="hold">
                                          <p:stCondLst>
                                            <p:cond delay="0"/>
                                          </p:stCondLst>
                                        </p:cTn>
                                        <p:tgtEl>
                                          <p:spTgt spid="31"/>
                                        </p:tgtEl>
                                        <p:attrNameLst>
                                          <p:attrName>style.visibility</p:attrName>
                                        </p:attrNameLst>
                                      </p:cBhvr>
                                      <p:to>
                                        <p:strVal val="visible"/>
                                      </p:to>
                                    </p:set>
                                    <p:animEffect transition="in" filter="strips(upRight)">
                                      <p:cBhvr>
                                        <p:cTn id="57" dur="300"/>
                                        <p:tgtEl>
                                          <p:spTgt spid="31"/>
                                        </p:tgtEl>
                                      </p:cBhvr>
                                    </p:animEffect>
                                  </p:childTnLst>
                                </p:cTn>
                              </p:par>
                            </p:childTnLst>
                          </p:cTn>
                        </p:par>
                      </p:childTnLst>
                    </p:cTn>
                  </p:par>
                  <p:par>
                    <p:cTn id="58" fill="hold">
                      <p:stCondLst>
                        <p:cond delay="indefinite"/>
                      </p:stCondLst>
                      <p:childTnLst>
                        <p:par>
                          <p:cTn id="59" fill="hold">
                            <p:stCondLst>
                              <p:cond delay="0"/>
                            </p:stCondLst>
                            <p:childTnLst>
                              <p:par>
                                <p:cTn id="60" presetID="18" presetClass="entr" presetSubtype="3" fill="hold" grpId="0" nodeType="clickEffect">
                                  <p:stCondLst>
                                    <p:cond delay="0"/>
                                  </p:stCondLst>
                                  <p:iterate type="wd">
                                    <p:tmPct val="100000"/>
                                  </p:iterate>
                                  <p:childTnLst>
                                    <p:set>
                                      <p:cBhvr>
                                        <p:cTn id="61" dur="1" fill="hold">
                                          <p:stCondLst>
                                            <p:cond delay="0"/>
                                          </p:stCondLst>
                                        </p:cTn>
                                        <p:tgtEl>
                                          <p:spTgt spid="32"/>
                                        </p:tgtEl>
                                        <p:attrNameLst>
                                          <p:attrName>style.visibility</p:attrName>
                                        </p:attrNameLst>
                                      </p:cBhvr>
                                      <p:to>
                                        <p:strVal val="visible"/>
                                      </p:to>
                                    </p:set>
                                    <p:animEffect transition="in" filter="strips(upRight)">
                                      <p:cBhvr>
                                        <p:cTn id="62" dur="300"/>
                                        <p:tgtEl>
                                          <p:spTgt spid="32"/>
                                        </p:tgtEl>
                                      </p:cBhvr>
                                    </p:animEffect>
                                  </p:childTnLst>
                                </p:cTn>
                              </p:par>
                            </p:childTnLst>
                          </p:cTn>
                        </p:par>
                      </p:childTnLst>
                    </p:cTn>
                  </p:par>
                  <p:par>
                    <p:cTn id="63" fill="hold">
                      <p:stCondLst>
                        <p:cond delay="indefinite"/>
                      </p:stCondLst>
                      <p:childTnLst>
                        <p:par>
                          <p:cTn id="64" fill="hold">
                            <p:stCondLst>
                              <p:cond delay="0"/>
                            </p:stCondLst>
                            <p:childTnLst>
                              <p:par>
                                <p:cTn id="65" presetID="18" presetClass="entr" presetSubtype="3" fill="hold" grpId="0" nodeType="clickEffect">
                                  <p:stCondLst>
                                    <p:cond delay="0"/>
                                  </p:stCondLst>
                                  <p:iterate type="wd">
                                    <p:tmPct val="100000"/>
                                  </p:iterate>
                                  <p:childTnLst>
                                    <p:set>
                                      <p:cBhvr>
                                        <p:cTn id="66" dur="1" fill="hold">
                                          <p:stCondLst>
                                            <p:cond delay="0"/>
                                          </p:stCondLst>
                                        </p:cTn>
                                        <p:tgtEl>
                                          <p:spTgt spid="33"/>
                                        </p:tgtEl>
                                        <p:attrNameLst>
                                          <p:attrName>style.visibility</p:attrName>
                                        </p:attrNameLst>
                                      </p:cBhvr>
                                      <p:to>
                                        <p:strVal val="visible"/>
                                      </p:to>
                                    </p:set>
                                    <p:animEffect transition="in" filter="strips(upRight)">
                                      <p:cBhvr>
                                        <p:cTn id="67" dur="300"/>
                                        <p:tgtEl>
                                          <p:spTgt spid="33"/>
                                        </p:tgtEl>
                                      </p:cBhvr>
                                    </p:animEffect>
                                  </p:childTnLst>
                                </p:cTn>
                              </p:par>
                            </p:childTnLst>
                          </p:cTn>
                        </p:par>
                      </p:childTnLst>
                    </p:cTn>
                  </p:par>
                  <p:par>
                    <p:cTn id="68" fill="hold">
                      <p:stCondLst>
                        <p:cond delay="indefinite"/>
                      </p:stCondLst>
                      <p:childTnLst>
                        <p:par>
                          <p:cTn id="69" fill="hold">
                            <p:stCondLst>
                              <p:cond delay="0"/>
                            </p:stCondLst>
                            <p:childTnLst>
                              <p:par>
                                <p:cTn id="70" presetID="18" presetClass="entr" presetSubtype="3" fill="hold" grpId="0" nodeType="clickEffect">
                                  <p:stCondLst>
                                    <p:cond delay="0"/>
                                  </p:stCondLst>
                                  <p:iterate type="wd">
                                    <p:tmPct val="100000"/>
                                  </p:iterate>
                                  <p:childTnLst>
                                    <p:set>
                                      <p:cBhvr>
                                        <p:cTn id="71" dur="1" fill="hold">
                                          <p:stCondLst>
                                            <p:cond delay="0"/>
                                          </p:stCondLst>
                                        </p:cTn>
                                        <p:tgtEl>
                                          <p:spTgt spid="34"/>
                                        </p:tgtEl>
                                        <p:attrNameLst>
                                          <p:attrName>style.visibility</p:attrName>
                                        </p:attrNameLst>
                                      </p:cBhvr>
                                      <p:to>
                                        <p:strVal val="visible"/>
                                      </p:to>
                                    </p:set>
                                    <p:animEffect transition="in" filter="strips(upRight)">
                                      <p:cBhvr>
                                        <p:cTn id="72" dur="300"/>
                                        <p:tgtEl>
                                          <p:spTgt spid="34"/>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grpId="0" nodeType="clickEffect">
                                  <p:stCondLst>
                                    <p:cond delay="0"/>
                                  </p:stCondLst>
                                  <p:iterate type="lt">
                                    <p:tmPct val="10000"/>
                                  </p:iterate>
                                  <p:childTnLst>
                                    <p:set>
                                      <p:cBhvr>
                                        <p:cTn id="76" dur="1" fill="hold">
                                          <p:stCondLst>
                                            <p:cond delay="0"/>
                                          </p:stCondLst>
                                        </p:cTn>
                                        <p:tgtEl>
                                          <p:spTgt spid="35"/>
                                        </p:tgtEl>
                                        <p:attrNameLst>
                                          <p:attrName>style.visibility</p:attrName>
                                        </p:attrNameLst>
                                      </p:cBhvr>
                                      <p:to>
                                        <p:strVal val="visible"/>
                                      </p:to>
                                    </p:set>
                                    <p:animEffect transition="in" filter="wipe(left)">
                                      <p:cBhvr>
                                        <p:cTn id="77" dur="500"/>
                                        <p:tgtEl>
                                          <p:spTgt spid="35"/>
                                        </p:tgtEl>
                                      </p:cBhvr>
                                    </p:animEffect>
                                  </p:childTnLst>
                                </p:cTn>
                              </p:par>
                            </p:childTnLst>
                          </p:cTn>
                        </p:par>
                      </p:childTnLst>
                    </p:cTn>
                  </p:par>
                  <p:par>
                    <p:cTn id="78" fill="hold">
                      <p:stCondLst>
                        <p:cond delay="indefinite"/>
                      </p:stCondLst>
                      <p:childTnLst>
                        <p:par>
                          <p:cTn id="79" fill="hold">
                            <p:stCondLst>
                              <p:cond delay="0"/>
                            </p:stCondLst>
                            <p:childTnLst>
                              <p:par>
                                <p:cTn id="80" presetID="18" presetClass="entr" presetSubtype="3" fill="hold" grpId="0" nodeType="clickEffect">
                                  <p:stCondLst>
                                    <p:cond delay="0"/>
                                  </p:stCondLst>
                                  <p:iterate type="wd">
                                    <p:tmPct val="100000"/>
                                  </p:iterate>
                                  <p:childTnLst>
                                    <p:set>
                                      <p:cBhvr>
                                        <p:cTn id="81" dur="1" fill="hold">
                                          <p:stCondLst>
                                            <p:cond delay="0"/>
                                          </p:stCondLst>
                                        </p:cTn>
                                        <p:tgtEl>
                                          <p:spTgt spid="17"/>
                                        </p:tgtEl>
                                        <p:attrNameLst>
                                          <p:attrName>style.visibility</p:attrName>
                                        </p:attrNameLst>
                                      </p:cBhvr>
                                      <p:to>
                                        <p:strVal val="visible"/>
                                      </p:to>
                                    </p:set>
                                    <p:animEffect transition="in" filter="strips(upRight)">
                                      <p:cBhvr>
                                        <p:cTn id="82" dur="300"/>
                                        <p:tgtEl>
                                          <p:spTgt spid="17"/>
                                        </p:tgtEl>
                                      </p:cBhvr>
                                    </p:animEffect>
                                  </p:childTnLst>
                                </p:cTn>
                              </p:par>
                            </p:childTnLst>
                          </p:cTn>
                        </p:par>
                      </p:childTnLst>
                    </p:cTn>
                  </p:par>
                  <p:par>
                    <p:cTn id="83" fill="hold">
                      <p:stCondLst>
                        <p:cond delay="indefinite"/>
                      </p:stCondLst>
                      <p:childTnLst>
                        <p:par>
                          <p:cTn id="84" fill="hold">
                            <p:stCondLst>
                              <p:cond delay="0"/>
                            </p:stCondLst>
                            <p:childTnLst>
                              <p:par>
                                <p:cTn id="85" presetID="18" presetClass="entr" presetSubtype="3" fill="hold" grpId="0" nodeType="clickEffect">
                                  <p:stCondLst>
                                    <p:cond delay="0"/>
                                  </p:stCondLst>
                                  <p:iterate type="wd">
                                    <p:tmPct val="100000"/>
                                  </p:iterate>
                                  <p:childTnLst>
                                    <p:set>
                                      <p:cBhvr>
                                        <p:cTn id="86" dur="1" fill="hold">
                                          <p:stCondLst>
                                            <p:cond delay="0"/>
                                          </p:stCondLst>
                                        </p:cTn>
                                        <p:tgtEl>
                                          <p:spTgt spid="18"/>
                                        </p:tgtEl>
                                        <p:attrNameLst>
                                          <p:attrName>style.visibility</p:attrName>
                                        </p:attrNameLst>
                                      </p:cBhvr>
                                      <p:to>
                                        <p:strVal val="visible"/>
                                      </p:to>
                                    </p:set>
                                    <p:animEffect transition="in" filter="strips(upRight)">
                                      <p:cBhvr>
                                        <p:cTn id="87" dur="300"/>
                                        <p:tgtEl>
                                          <p:spTgt spid="18"/>
                                        </p:tgtEl>
                                      </p:cBhvr>
                                    </p:animEffect>
                                  </p:childTnLst>
                                </p:cTn>
                              </p:par>
                            </p:childTnLst>
                          </p:cTn>
                        </p:par>
                      </p:childTnLst>
                    </p:cTn>
                  </p:par>
                  <p:par>
                    <p:cTn id="88" fill="hold">
                      <p:stCondLst>
                        <p:cond delay="indefinite"/>
                      </p:stCondLst>
                      <p:childTnLst>
                        <p:par>
                          <p:cTn id="89" fill="hold">
                            <p:stCondLst>
                              <p:cond delay="0"/>
                            </p:stCondLst>
                            <p:childTnLst>
                              <p:par>
                                <p:cTn id="90" presetID="18" presetClass="entr" presetSubtype="3" fill="hold" grpId="0" nodeType="clickEffect">
                                  <p:stCondLst>
                                    <p:cond delay="0"/>
                                  </p:stCondLst>
                                  <p:iterate type="wd">
                                    <p:tmPct val="100000"/>
                                  </p:iterate>
                                  <p:childTnLst>
                                    <p:set>
                                      <p:cBhvr>
                                        <p:cTn id="91" dur="1" fill="hold">
                                          <p:stCondLst>
                                            <p:cond delay="0"/>
                                          </p:stCondLst>
                                        </p:cTn>
                                        <p:tgtEl>
                                          <p:spTgt spid="19"/>
                                        </p:tgtEl>
                                        <p:attrNameLst>
                                          <p:attrName>style.visibility</p:attrName>
                                        </p:attrNameLst>
                                      </p:cBhvr>
                                      <p:to>
                                        <p:strVal val="visible"/>
                                      </p:to>
                                    </p:set>
                                    <p:animEffect transition="in" filter="strips(upRight)">
                                      <p:cBhvr>
                                        <p:cTn id="92" dur="300"/>
                                        <p:tgtEl>
                                          <p:spTgt spid="19"/>
                                        </p:tgtEl>
                                      </p:cBhvr>
                                    </p:animEffect>
                                  </p:childTnLst>
                                </p:cTn>
                              </p:par>
                            </p:childTnLst>
                          </p:cTn>
                        </p:par>
                      </p:childTnLst>
                    </p:cTn>
                  </p:par>
                  <p:par>
                    <p:cTn id="93" fill="hold">
                      <p:stCondLst>
                        <p:cond delay="indefinite"/>
                      </p:stCondLst>
                      <p:childTnLst>
                        <p:par>
                          <p:cTn id="94" fill="hold">
                            <p:stCondLst>
                              <p:cond delay="0"/>
                            </p:stCondLst>
                            <p:childTnLst>
                              <p:par>
                                <p:cTn id="95" presetID="18" presetClass="entr" presetSubtype="3" fill="hold" grpId="0" nodeType="clickEffect">
                                  <p:stCondLst>
                                    <p:cond delay="0"/>
                                  </p:stCondLst>
                                  <p:iterate type="wd">
                                    <p:tmPct val="100000"/>
                                  </p:iterate>
                                  <p:childTnLst>
                                    <p:set>
                                      <p:cBhvr>
                                        <p:cTn id="96" dur="1" fill="hold">
                                          <p:stCondLst>
                                            <p:cond delay="0"/>
                                          </p:stCondLst>
                                        </p:cTn>
                                        <p:tgtEl>
                                          <p:spTgt spid="20"/>
                                        </p:tgtEl>
                                        <p:attrNameLst>
                                          <p:attrName>style.visibility</p:attrName>
                                        </p:attrNameLst>
                                      </p:cBhvr>
                                      <p:to>
                                        <p:strVal val="visible"/>
                                      </p:to>
                                    </p:set>
                                    <p:animEffect transition="in" filter="strips(upRight)">
                                      <p:cBhvr>
                                        <p:cTn id="97" dur="300"/>
                                        <p:tgtEl>
                                          <p:spTgt spid="20"/>
                                        </p:tgtEl>
                                      </p:cBhvr>
                                    </p:animEffect>
                                  </p:childTnLst>
                                </p:cTn>
                              </p:par>
                            </p:childTnLst>
                          </p:cTn>
                        </p:par>
                      </p:childTnLst>
                    </p:cTn>
                  </p:par>
                  <p:par>
                    <p:cTn id="98" fill="hold">
                      <p:stCondLst>
                        <p:cond delay="indefinite"/>
                      </p:stCondLst>
                      <p:childTnLst>
                        <p:par>
                          <p:cTn id="99" fill="hold">
                            <p:stCondLst>
                              <p:cond delay="0"/>
                            </p:stCondLst>
                            <p:childTnLst>
                              <p:par>
                                <p:cTn id="100" presetID="18" presetClass="entr" presetSubtype="3" fill="hold" grpId="0" nodeType="clickEffect">
                                  <p:stCondLst>
                                    <p:cond delay="0"/>
                                  </p:stCondLst>
                                  <p:iterate type="wd">
                                    <p:tmPct val="100000"/>
                                  </p:iterate>
                                  <p:childTnLst>
                                    <p:set>
                                      <p:cBhvr>
                                        <p:cTn id="101" dur="1" fill="hold">
                                          <p:stCondLst>
                                            <p:cond delay="0"/>
                                          </p:stCondLst>
                                        </p:cTn>
                                        <p:tgtEl>
                                          <p:spTgt spid="21"/>
                                        </p:tgtEl>
                                        <p:attrNameLst>
                                          <p:attrName>style.visibility</p:attrName>
                                        </p:attrNameLst>
                                      </p:cBhvr>
                                      <p:to>
                                        <p:strVal val="visible"/>
                                      </p:to>
                                    </p:set>
                                    <p:animEffect transition="in" filter="strips(upRight)">
                                      <p:cBhvr>
                                        <p:cTn id="102" dur="300"/>
                                        <p:tgtEl>
                                          <p:spTgt spid="21"/>
                                        </p:tgtEl>
                                      </p:cBhvr>
                                    </p:animEffect>
                                  </p:childTnLst>
                                </p:cTn>
                              </p:par>
                            </p:childTnLst>
                          </p:cTn>
                        </p:par>
                      </p:childTnLst>
                    </p:cTn>
                  </p:par>
                  <p:par>
                    <p:cTn id="103" fill="hold">
                      <p:stCondLst>
                        <p:cond delay="indefinite"/>
                      </p:stCondLst>
                      <p:childTnLst>
                        <p:par>
                          <p:cTn id="104" fill="hold">
                            <p:stCondLst>
                              <p:cond delay="0"/>
                            </p:stCondLst>
                            <p:childTnLst>
                              <p:par>
                                <p:cTn id="105" presetID="18" presetClass="entr" presetSubtype="3" fill="hold" grpId="0" nodeType="clickEffect">
                                  <p:stCondLst>
                                    <p:cond delay="0"/>
                                  </p:stCondLst>
                                  <p:iterate type="wd">
                                    <p:tmPct val="100000"/>
                                  </p:iterate>
                                  <p:childTnLst>
                                    <p:set>
                                      <p:cBhvr>
                                        <p:cTn id="106" dur="1" fill="hold">
                                          <p:stCondLst>
                                            <p:cond delay="0"/>
                                          </p:stCondLst>
                                        </p:cTn>
                                        <p:tgtEl>
                                          <p:spTgt spid="22"/>
                                        </p:tgtEl>
                                        <p:attrNameLst>
                                          <p:attrName>style.visibility</p:attrName>
                                        </p:attrNameLst>
                                      </p:cBhvr>
                                      <p:to>
                                        <p:strVal val="visible"/>
                                      </p:to>
                                    </p:set>
                                    <p:animEffect transition="in" filter="strips(upRight)">
                                      <p:cBhvr>
                                        <p:cTn id="107" dur="3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6" grpId="0" autoUpdateAnimBg="0"/>
      <p:bldP spid="54288" grpId="0" autoUpdateAnimBg="0"/>
      <p:bldP spid="54289" grpId="0" autoUpdateAnimBg="0"/>
      <p:bldP spid="54294" grpId="0"/>
      <p:bldP spid="54297" grpId="0" autoUpdateAnimBg="0"/>
      <p:bldP spid="27" grpId="0"/>
      <p:bldP spid="28" grpId="0" autoUpdateAnimBg="0"/>
      <p:bldP spid="29" grpId="0" autoUpdateAnimBg="0"/>
      <p:bldP spid="30" grpId="0" autoUpdateAnimBg="0"/>
      <p:bldP spid="31" grpId="0" autoUpdateAnimBg="0"/>
      <p:bldP spid="32" grpId="0" autoUpdateAnimBg="0"/>
      <p:bldP spid="33" grpId="0" autoUpdateAnimBg="0"/>
      <p:bldP spid="34" grpId="0" autoUpdateAnimBg="0"/>
      <p:bldP spid="35" grpId="0" autoUpdateAnimBg="0"/>
      <p:bldP spid="16" grpId="0" autoUpdateAnimBg="0"/>
      <p:bldP spid="17" grpId="0" autoUpdateAnimBg="0"/>
      <p:bldP spid="18" grpId="0" autoUpdateAnimBg="0"/>
      <p:bldP spid="19" grpId="0" autoUpdateAnimBg="0"/>
      <p:bldP spid="20" grpId="0" autoUpdateAnimBg="0"/>
      <p:bldP spid="21" grpId="0" autoUpdateAnimBg="0"/>
      <p:bldP spid="22"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2"/>
          <p:cNvSpPr txBox="1">
            <a:spLocks noChangeArrowheads="1"/>
          </p:cNvSpPr>
          <p:nvPr/>
        </p:nvSpPr>
        <p:spPr bwMode="auto">
          <a:xfrm>
            <a:off x="273050" y="165100"/>
            <a:ext cx="7391400" cy="366713"/>
          </a:xfrm>
          <a:prstGeom prst="rect">
            <a:avLst/>
          </a:prstGeom>
          <a:noFill/>
          <a:ln w="9525">
            <a:noFill/>
            <a:miter lim="800000"/>
            <a:headEnd/>
            <a:tailEnd/>
          </a:ln>
        </p:spPr>
        <p:txBody>
          <a:bodyPr>
            <a:spAutoFit/>
          </a:bodyPr>
          <a:lstStyle/>
          <a:p>
            <a:pPr algn="just">
              <a:spcBef>
                <a:spcPct val="50000"/>
              </a:spcBef>
            </a:pPr>
            <a:r>
              <a:rPr lang="tr-TR" sz="1800" b="1">
                <a:latin typeface="Calibri" pitchFamily="34" charset="0"/>
              </a:rPr>
              <a:t>Sayılar. </a:t>
            </a:r>
            <a:r>
              <a:rPr lang="tr-TR" sz="1800" b="1">
                <a:solidFill>
                  <a:srgbClr val="0000FF"/>
                </a:solidFill>
                <a:latin typeface="Calibri" pitchFamily="34" charset="0"/>
              </a:rPr>
              <a:t>Matematiğin temel kavramlarından biri de  </a:t>
            </a:r>
            <a:r>
              <a:rPr lang="tr-TR" sz="1800" b="1">
                <a:solidFill>
                  <a:srgbClr val="FF0000"/>
                </a:solidFill>
                <a:latin typeface="Calibri" pitchFamily="34" charset="0"/>
              </a:rPr>
              <a:t>sayı  </a:t>
            </a:r>
            <a:r>
              <a:rPr lang="tr-TR" sz="1800" b="1">
                <a:solidFill>
                  <a:srgbClr val="0000FF"/>
                </a:solidFill>
                <a:latin typeface="Calibri" pitchFamily="34" charset="0"/>
              </a:rPr>
              <a:t>kavramıdır. </a:t>
            </a:r>
          </a:p>
        </p:txBody>
      </p:sp>
      <p:sp>
        <p:nvSpPr>
          <p:cNvPr id="3075" name="Text Box 3"/>
          <p:cNvSpPr txBox="1">
            <a:spLocks noChangeArrowheads="1"/>
          </p:cNvSpPr>
          <p:nvPr/>
        </p:nvSpPr>
        <p:spPr bwMode="auto">
          <a:xfrm>
            <a:off x="250825" y="685800"/>
            <a:ext cx="8569325" cy="641350"/>
          </a:xfrm>
          <a:prstGeom prst="rect">
            <a:avLst/>
          </a:prstGeom>
          <a:noFill/>
          <a:ln w="9525">
            <a:noFill/>
            <a:miter lim="800000"/>
            <a:headEnd/>
            <a:tailEnd/>
          </a:ln>
        </p:spPr>
        <p:txBody>
          <a:bodyPr>
            <a:spAutoFit/>
          </a:bodyPr>
          <a:lstStyle/>
          <a:p>
            <a:pPr algn="just">
              <a:spcBef>
                <a:spcPct val="50000"/>
              </a:spcBef>
            </a:pPr>
            <a:r>
              <a:rPr lang="tr-TR" sz="1800" b="1">
                <a:solidFill>
                  <a:srgbClr val="9900FF"/>
                </a:solidFill>
                <a:latin typeface="Calibri" pitchFamily="34" charset="0"/>
              </a:rPr>
              <a:t>Bu dersi alan öğrencilerin sayı kavramına yabancı olmadıklarını, sayılarla ilgili temel özellikleri bildiğini kabul ediyoruz. </a:t>
            </a:r>
          </a:p>
        </p:txBody>
      </p:sp>
      <p:sp>
        <p:nvSpPr>
          <p:cNvPr id="3076" name="Text Box 4"/>
          <p:cNvSpPr txBox="1">
            <a:spLocks noChangeArrowheads="1"/>
          </p:cNvSpPr>
          <p:nvPr/>
        </p:nvSpPr>
        <p:spPr bwMode="auto">
          <a:xfrm>
            <a:off x="260350" y="1484313"/>
            <a:ext cx="8496300" cy="641350"/>
          </a:xfrm>
          <a:prstGeom prst="rect">
            <a:avLst/>
          </a:prstGeom>
          <a:noFill/>
          <a:ln w="9525">
            <a:noFill/>
            <a:miter lim="800000"/>
            <a:headEnd/>
            <a:tailEnd/>
          </a:ln>
        </p:spPr>
        <p:txBody>
          <a:bodyPr>
            <a:spAutoFit/>
          </a:bodyPr>
          <a:lstStyle/>
          <a:p>
            <a:pPr algn="just">
              <a:spcBef>
                <a:spcPct val="50000"/>
              </a:spcBef>
            </a:pPr>
            <a:r>
              <a:rPr lang="tr-TR" sz="1800" b="1">
                <a:solidFill>
                  <a:srgbClr val="0000FF"/>
                </a:solidFill>
                <a:latin typeface="Calibri" pitchFamily="34" charset="0"/>
              </a:rPr>
              <a:t>Şimdi, ders içinde kullanacağımız gösterimleri tanıtacağız ve bu vesileyle sayılarla ilgili temel özelliklerden bazılarını hatırlayacağız.</a:t>
            </a:r>
          </a:p>
        </p:txBody>
      </p:sp>
      <p:sp>
        <p:nvSpPr>
          <p:cNvPr id="3077" name="Text Box 5"/>
          <p:cNvSpPr txBox="1">
            <a:spLocks noChangeArrowheads="1"/>
          </p:cNvSpPr>
          <p:nvPr/>
        </p:nvSpPr>
        <p:spPr bwMode="auto">
          <a:xfrm>
            <a:off x="649288" y="5032375"/>
            <a:ext cx="7378700" cy="369888"/>
          </a:xfrm>
          <a:prstGeom prst="rect">
            <a:avLst/>
          </a:prstGeom>
          <a:noFill/>
          <a:ln w="9525">
            <a:noFill/>
            <a:miter lim="800000"/>
            <a:headEnd/>
            <a:tailEnd/>
          </a:ln>
        </p:spPr>
        <p:txBody>
          <a:bodyPr>
            <a:spAutoFit/>
          </a:bodyPr>
          <a:lstStyle/>
          <a:p>
            <a:pPr>
              <a:spcBef>
                <a:spcPct val="50000"/>
              </a:spcBef>
            </a:pPr>
            <a:r>
              <a:rPr lang="tr-TR" sz="1800">
                <a:solidFill>
                  <a:srgbClr val="0000FF"/>
                </a:solidFill>
                <a:latin typeface="Calibri" pitchFamily="34" charset="0"/>
              </a:rPr>
              <a:t>ℝ</a:t>
            </a:r>
            <a:r>
              <a:rPr lang="tr-TR" sz="1800" b="1">
                <a:solidFill>
                  <a:srgbClr val="0000FF"/>
                </a:solidFill>
                <a:latin typeface="Calibri" pitchFamily="34" charset="0"/>
              </a:rPr>
              <a:t> : reel sayılar kümesi:     </a:t>
            </a:r>
            <a:r>
              <a:rPr lang="tr-TR" sz="1800">
                <a:solidFill>
                  <a:srgbClr val="0000FF"/>
                </a:solidFill>
                <a:latin typeface="Calibri" pitchFamily="34" charset="0"/>
              </a:rPr>
              <a:t>rasyonel ve irrasyonel sayılardan oluşur.</a:t>
            </a:r>
            <a:endParaRPr lang="tr-TR" sz="1800" b="1">
              <a:solidFill>
                <a:srgbClr val="0000FF"/>
              </a:solidFill>
              <a:latin typeface="Calibri" pitchFamily="34" charset="0"/>
            </a:endParaRPr>
          </a:p>
        </p:txBody>
      </p:sp>
      <p:sp>
        <p:nvSpPr>
          <p:cNvPr id="3078" name="Text Box 6"/>
          <p:cNvSpPr txBox="1">
            <a:spLocks noChangeArrowheads="1"/>
          </p:cNvSpPr>
          <p:nvPr/>
        </p:nvSpPr>
        <p:spPr bwMode="auto">
          <a:xfrm>
            <a:off x="684213" y="2708275"/>
            <a:ext cx="3457575" cy="369888"/>
          </a:xfrm>
          <a:prstGeom prst="rect">
            <a:avLst/>
          </a:prstGeom>
          <a:noFill/>
          <a:ln w="9525">
            <a:noFill/>
            <a:miter lim="800000"/>
            <a:headEnd/>
            <a:tailEnd/>
          </a:ln>
        </p:spPr>
        <p:txBody>
          <a:bodyPr>
            <a:spAutoFit/>
          </a:bodyPr>
          <a:lstStyle/>
          <a:p>
            <a:pPr>
              <a:spcBef>
                <a:spcPct val="50000"/>
              </a:spcBef>
            </a:pPr>
            <a:r>
              <a:rPr lang="tr-TR" sz="1800">
                <a:solidFill>
                  <a:srgbClr val="0000FF"/>
                </a:solidFill>
                <a:latin typeface="Calibri" pitchFamily="34" charset="0"/>
              </a:rPr>
              <a:t>ℕ </a:t>
            </a:r>
            <a:r>
              <a:rPr lang="tr-TR" sz="1800" b="1">
                <a:solidFill>
                  <a:srgbClr val="0000FF"/>
                </a:solidFill>
                <a:latin typeface="Calibri" pitchFamily="34" charset="0"/>
              </a:rPr>
              <a:t>: doğal  sayılar kümesi:</a:t>
            </a:r>
          </a:p>
        </p:txBody>
      </p:sp>
      <p:sp>
        <p:nvSpPr>
          <p:cNvPr id="3079" name="Text Box 7"/>
          <p:cNvSpPr txBox="1">
            <a:spLocks noChangeArrowheads="1"/>
          </p:cNvSpPr>
          <p:nvPr/>
        </p:nvSpPr>
        <p:spPr bwMode="auto">
          <a:xfrm>
            <a:off x="674688" y="3429000"/>
            <a:ext cx="3090862" cy="369888"/>
          </a:xfrm>
          <a:prstGeom prst="rect">
            <a:avLst/>
          </a:prstGeom>
          <a:noFill/>
          <a:ln w="9525">
            <a:noFill/>
            <a:miter lim="800000"/>
            <a:headEnd/>
            <a:tailEnd/>
          </a:ln>
        </p:spPr>
        <p:txBody>
          <a:bodyPr>
            <a:spAutoFit/>
          </a:bodyPr>
          <a:lstStyle/>
          <a:p>
            <a:pPr>
              <a:spcBef>
                <a:spcPct val="50000"/>
              </a:spcBef>
            </a:pPr>
            <a:r>
              <a:rPr lang="tr-TR" sz="1800">
                <a:solidFill>
                  <a:srgbClr val="0000FF"/>
                </a:solidFill>
                <a:latin typeface="Calibri" pitchFamily="34" charset="0"/>
              </a:rPr>
              <a:t>ℤ </a:t>
            </a:r>
            <a:r>
              <a:rPr lang="tr-TR" sz="1800" b="1">
                <a:solidFill>
                  <a:srgbClr val="0000FF"/>
                </a:solidFill>
                <a:latin typeface="Calibri" pitchFamily="34" charset="0"/>
              </a:rPr>
              <a:t> : tam sayılar kümesi:</a:t>
            </a:r>
          </a:p>
        </p:txBody>
      </p:sp>
      <p:sp>
        <p:nvSpPr>
          <p:cNvPr id="3080" name="Text Box 8"/>
          <p:cNvSpPr txBox="1">
            <a:spLocks noChangeArrowheads="1"/>
          </p:cNvSpPr>
          <p:nvPr/>
        </p:nvSpPr>
        <p:spPr bwMode="auto">
          <a:xfrm>
            <a:off x="623888" y="4221163"/>
            <a:ext cx="3862387" cy="369887"/>
          </a:xfrm>
          <a:prstGeom prst="rect">
            <a:avLst/>
          </a:prstGeom>
          <a:noFill/>
          <a:ln w="9525">
            <a:noFill/>
            <a:miter lim="800000"/>
            <a:headEnd/>
            <a:tailEnd/>
          </a:ln>
        </p:spPr>
        <p:txBody>
          <a:bodyPr>
            <a:spAutoFit/>
          </a:bodyPr>
          <a:lstStyle/>
          <a:p>
            <a:pPr>
              <a:spcBef>
                <a:spcPct val="50000"/>
              </a:spcBef>
            </a:pPr>
            <a:r>
              <a:rPr lang="tr-TR" sz="1800">
                <a:solidFill>
                  <a:srgbClr val="0000FF"/>
                </a:solidFill>
                <a:latin typeface="Calibri" pitchFamily="34" charset="0"/>
              </a:rPr>
              <a:t>ℚ</a:t>
            </a:r>
            <a:r>
              <a:rPr lang="tr-TR" sz="1800" b="1">
                <a:solidFill>
                  <a:srgbClr val="0000FF"/>
                </a:solidFill>
                <a:latin typeface="Calibri" pitchFamily="34" charset="0"/>
              </a:rPr>
              <a:t> : rasyonel  sayılar kümesi:     </a:t>
            </a:r>
          </a:p>
        </p:txBody>
      </p:sp>
      <p:graphicFrame>
        <p:nvGraphicFramePr>
          <p:cNvPr id="3081" name="Object 9"/>
          <p:cNvGraphicFramePr>
            <a:graphicFrameLocks noChangeAspect="1"/>
          </p:cNvGraphicFramePr>
          <p:nvPr/>
        </p:nvGraphicFramePr>
        <p:xfrm>
          <a:off x="3787775" y="4216400"/>
          <a:ext cx="2393950" cy="474663"/>
        </p:xfrm>
        <a:graphic>
          <a:graphicData uri="http://schemas.openxmlformats.org/presentationml/2006/ole">
            <mc:AlternateContent xmlns:mc="http://schemas.openxmlformats.org/markup-compatibility/2006">
              <mc:Choice xmlns:v="urn:schemas-microsoft-com:vml" Requires="v">
                <p:oleObj spid="_x0000_s1034" name="Denklem" r:id="rId3" imgW="1981080" imgH="393480" progId="Equation.3">
                  <p:embed/>
                </p:oleObj>
              </mc:Choice>
              <mc:Fallback>
                <p:oleObj name="Denklem" r:id="rId3" imgW="1981080" imgH="393480" progId="Equation.3">
                  <p:embed/>
                  <p:pic>
                    <p:nvPicPr>
                      <p:cNvPr id="0" name="Object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87775" y="4216400"/>
                        <a:ext cx="2393950" cy="4746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85" name="Text Box 13"/>
          <p:cNvSpPr txBox="1">
            <a:spLocks noChangeArrowheads="1"/>
          </p:cNvSpPr>
          <p:nvPr/>
        </p:nvSpPr>
        <p:spPr bwMode="auto">
          <a:xfrm>
            <a:off x="642938" y="5737225"/>
            <a:ext cx="4256087" cy="369888"/>
          </a:xfrm>
          <a:prstGeom prst="rect">
            <a:avLst/>
          </a:prstGeom>
          <a:noFill/>
          <a:ln w="9525">
            <a:noFill/>
            <a:miter lim="800000"/>
            <a:headEnd/>
            <a:tailEnd/>
          </a:ln>
        </p:spPr>
        <p:txBody>
          <a:bodyPr>
            <a:spAutoFit/>
          </a:bodyPr>
          <a:lstStyle/>
          <a:p>
            <a:pPr>
              <a:spcBef>
                <a:spcPct val="50000"/>
              </a:spcBef>
            </a:pPr>
            <a:r>
              <a:rPr lang="tr-TR" sz="1800">
                <a:solidFill>
                  <a:srgbClr val="0000FF"/>
                </a:solidFill>
                <a:latin typeface="Calibri" pitchFamily="34" charset="0"/>
              </a:rPr>
              <a:t>ℝ</a:t>
            </a:r>
            <a:r>
              <a:rPr lang="tr-TR" sz="1800" b="1">
                <a:solidFill>
                  <a:srgbClr val="0000FF"/>
                </a:solidFill>
                <a:latin typeface="Calibri" pitchFamily="34" charset="0"/>
              </a:rPr>
              <a:t> \</a:t>
            </a:r>
            <a:r>
              <a:rPr lang="tr-TR" sz="1800">
                <a:solidFill>
                  <a:srgbClr val="0000FF"/>
                </a:solidFill>
                <a:latin typeface="Calibri" pitchFamily="34" charset="0"/>
              </a:rPr>
              <a:t> ℚ</a:t>
            </a:r>
            <a:r>
              <a:rPr lang="tr-TR" sz="1800" b="1">
                <a:solidFill>
                  <a:srgbClr val="0000FF"/>
                </a:solidFill>
                <a:latin typeface="Calibri" pitchFamily="34" charset="0"/>
              </a:rPr>
              <a:t>: irrasyonel  sayılar kümesi:     </a:t>
            </a:r>
          </a:p>
        </p:txBody>
      </p:sp>
      <p:graphicFrame>
        <p:nvGraphicFramePr>
          <p:cNvPr id="3086" name="Object 14"/>
          <p:cNvGraphicFramePr>
            <a:graphicFrameLocks noChangeAspect="1"/>
          </p:cNvGraphicFramePr>
          <p:nvPr/>
        </p:nvGraphicFramePr>
        <p:xfrm>
          <a:off x="4048125" y="5751513"/>
          <a:ext cx="1866900" cy="347662"/>
        </p:xfrm>
        <a:graphic>
          <a:graphicData uri="http://schemas.openxmlformats.org/presentationml/2006/ole">
            <mc:AlternateContent xmlns:mc="http://schemas.openxmlformats.org/markup-compatibility/2006">
              <mc:Choice xmlns:v="urn:schemas-microsoft-com:vml" Requires="v">
                <p:oleObj spid="_x0000_s1035" name="Denklem" r:id="rId5" imgW="1358640" imgH="253800" progId="Equation.3">
                  <p:embed/>
                </p:oleObj>
              </mc:Choice>
              <mc:Fallback>
                <p:oleObj name="Denklem" r:id="rId5" imgW="1358640" imgH="253800" progId="Equation.3">
                  <p:embed/>
                  <p:pic>
                    <p:nvPicPr>
                      <p:cNvPr id="0" name="Object 1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048125" y="5751513"/>
                        <a:ext cx="1866900" cy="3476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88" name="Text Box 16"/>
          <p:cNvSpPr txBox="1">
            <a:spLocks noChangeArrowheads="1"/>
          </p:cNvSpPr>
          <p:nvPr/>
        </p:nvSpPr>
        <p:spPr bwMode="auto">
          <a:xfrm>
            <a:off x="3419475" y="2674938"/>
            <a:ext cx="2663825" cy="366712"/>
          </a:xfrm>
          <a:prstGeom prst="rect">
            <a:avLst/>
          </a:prstGeom>
          <a:noFill/>
          <a:ln w="9525">
            <a:noFill/>
            <a:miter lim="800000"/>
            <a:headEnd/>
            <a:tailEnd/>
          </a:ln>
        </p:spPr>
        <p:txBody>
          <a:bodyPr>
            <a:spAutoFit/>
          </a:bodyPr>
          <a:lstStyle/>
          <a:p>
            <a:pPr>
              <a:spcBef>
                <a:spcPct val="50000"/>
              </a:spcBef>
            </a:pPr>
            <a:r>
              <a:rPr lang="tr-TR" sz="1800">
                <a:solidFill>
                  <a:schemeClr val="accent2"/>
                </a:solidFill>
                <a:latin typeface="Calibri" pitchFamily="34" charset="0"/>
              </a:rPr>
              <a:t>1 , 2 , 3 , . . .     </a:t>
            </a:r>
            <a:endParaRPr lang="tr-TR" sz="1800" b="1">
              <a:solidFill>
                <a:schemeClr val="accent2"/>
              </a:solidFill>
              <a:latin typeface="Calibri" pitchFamily="34" charset="0"/>
            </a:endParaRPr>
          </a:p>
        </p:txBody>
      </p:sp>
      <p:sp>
        <p:nvSpPr>
          <p:cNvPr id="3089" name="Text Box 17"/>
          <p:cNvSpPr txBox="1">
            <a:spLocks noChangeArrowheads="1"/>
          </p:cNvSpPr>
          <p:nvPr/>
        </p:nvSpPr>
        <p:spPr bwMode="auto">
          <a:xfrm>
            <a:off x="3132138" y="3395663"/>
            <a:ext cx="4752975" cy="366712"/>
          </a:xfrm>
          <a:prstGeom prst="rect">
            <a:avLst/>
          </a:prstGeom>
          <a:noFill/>
          <a:ln w="9525">
            <a:noFill/>
            <a:miter lim="800000"/>
            <a:headEnd/>
            <a:tailEnd/>
          </a:ln>
        </p:spPr>
        <p:txBody>
          <a:bodyPr>
            <a:spAutoFit/>
          </a:bodyPr>
          <a:lstStyle/>
          <a:p>
            <a:pPr>
              <a:spcBef>
                <a:spcPct val="50000"/>
              </a:spcBef>
            </a:pPr>
            <a:r>
              <a:rPr lang="tr-TR" sz="1800">
                <a:solidFill>
                  <a:schemeClr val="accent2"/>
                </a:solidFill>
                <a:latin typeface="Calibri" pitchFamily="34" charset="0"/>
              </a:rPr>
              <a:t>. . . ,  -3 , -2 , -1 , 0 , 1 , 2 , 3 , . . .     </a:t>
            </a:r>
            <a:endParaRPr lang="tr-TR" sz="1800" b="1">
              <a:solidFill>
                <a:schemeClr val="accent2"/>
              </a:solidFill>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0"/>
                                  </p:iterate>
                                  <p:childTnLst>
                                    <p:set>
                                      <p:cBhvr>
                                        <p:cTn id="6" dur="1" fill="hold">
                                          <p:stCondLst>
                                            <p:cond delay="0"/>
                                          </p:stCondLst>
                                        </p:cTn>
                                        <p:tgtEl>
                                          <p:spTgt spid="3074"/>
                                        </p:tgtEl>
                                        <p:attrNameLst>
                                          <p:attrName>style.visibility</p:attrName>
                                        </p:attrNameLst>
                                      </p:cBhvr>
                                      <p:to>
                                        <p:strVal val="visible"/>
                                      </p:to>
                                    </p:set>
                                    <p:animEffect transition="in" filter="wipe(left)">
                                      <p:cBhvr>
                                        <p:cTn id="7" dur="300"/>
                                        <p:tgtEl>
                                          <p:spTgt spid="307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0"/>
                                  </p:iterate>
                                  <p:childTnLst>
                                    <p:set>
                                      <p:cBhvr>
                                        <p:cTn id="11" dur="1" fill="hold">
                                          <p:stCondLst>
                                            <p:cond delay="0"/>
                                          </p:stCondLst>
                                        </p:cTn>
                                        <p:tgtEl>
                                          <p:spTgt spid="3075"/>
                                        </p:tgtEl>
                                        <p:attrNameLst>
                                          <p:attrName>style.visibility</p:attrName>
                                        </p:attrNameLst>
                                      </p:cBhvr>
                                      <p:to>
                                        <p:strVal val="visible"/>
                                      </p:to>
                                    </p:set>
                                    <p:animEffect transition="in" filter="wipe(left)">
                                      <p:cBhvr>
                                        <p:cTn id="12" dur="300"/>
                                        <p:tgtEl>
                                          <p:spTgt spid="307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0"/>
                                  </p:iterate>
                                  <p:childTnLst>
                                    <p:set>
                                      <p:cBhvr>
                                        <p:cTn id="16" dur="1" fill="hold">
                                          <p:stCondLst>
                                            <p:cond delay="0"/>
                                          </p:stCondLst>
                                        </p:cTn>
                                        <p:tgtEl>
                                          <p:spTgt spid="3076"/>
                                        </p:tgtEl>
                                        <p:attrNameLst>
                                          <p:attrName>style.visibility</p:attrName>
                                        </p:attrNameLst>
                                      </p:cBhvr>
                                      <p:to>
                                        <p:strVal val="visible"/>
                                      </p:to>
                                    </p:set>
                                    <p:animEffect transition="in" filter="wipe(left)">
                                      <p:cBhvr>
                                        <p:cTn id="17" dur="300"/>
                                        <p:tgtEl>
                                          <p:spTgt spid="3076"/>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078"/>
                                        </p:tgtEl>
                                        <p:attrNameLst>
                                          <p:attrName>style.visibility</p:attrName>
                                        </p:attrNameLst>
                                      </p:cBhvr>
                                      <p:to>
                                        <p:strVal val="visible"/>
                                      </p:to>
                                    </p:set>
                                    <p:animEffect transition="in" filter="wipe(left)">
                                      <p:cBhvr>
                                        <p:cTn id="22" dur="500"/>
                                        <p:tgtEl>
                                          <p:spTgt spid="3078"/>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088"/>
                                        </p:tgtEl>
                                        <p:attrNameLst>
                                          <p:attrName>style.visibility</p:attrName>
                                        </p:attrNameLst>
                                      </p:cBhvr>
                                      <p:to>
                                        <p:strVal val="visible"/>
                                      </p:to>
                                    </p:set>
                                    <p:animEffect transition="in" filter="wipe(left)">
                                      <p:cBhvr>
                                        <p:cTn id="27" dur="500"/>
                                        <p:tgtEl>
                                          <p:spTgt spid="3088"/>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079"/>
                                        </p:tgtEl>
                                        <p:attrNameLst>
                                          <p:attrName>style.visibility</p:attrName>
                                        </p:attrNameLst>
                                      </p:cBhvr>
                                      <p:to>
                                        <p:strVal val="visible"/>
                                      </p:to>
                                    </p:set>
                                    <p:animEffect transition="in" filter="wipe(left)">
                                      <p:cBhvr>
                                        <p:cTn id="32" dur="500"/>
                                        <p:tgtEl>
                                          <p:spTgt spid="3079"/>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089"/>
                                        </p:tgtEl>
                                        <p:attrNameLst>
                                          <p:attrName>style.visibility</p:attrName>
                                        </p:attrNameLst>
                                      </p:cBhvr>
                                      <p:to>
                                        <p:strVal val="visible"/>
                                      </p:to>
                                    </p:set>
                                    <p:animEffect transition="in" filter="wipe(left)">
                                      <p:cBhvr>
                                        <p:cTn id="37" dur="500"/>
                                        <p:tgtEl>
                                          <p:spTgt spid="3089"/>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3080"/>
                                        </p:tgtEl>
                                        <p:attrNameLst>
                                          <p:attrName>style.visibility</p:attrName>
                                        </p:attrNameLst>
                                      </p:cBhvr>
                                      <p:to>
                                        <p:strVal val="visible"/>
                                      </p:to>
                                    </p:set>
                                    <p:animEffect transition="in" filter="wipe(left)">
                                      <p:cBhvr>
                                        <p:cTn id="42" dur="500"/>
                                        <p:tgtEl>
                                          <p:spTgt spid="3080"/>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3081"/>
                                        </p:tgtEl>
                                        <p:attrNameLst>
                                          <p:attrName>style.visibility</p:attrName>
                                        </p:attrNameLst>
                                      </p:cBhvr>
                                      <p:to>
                                        <p:strVal val="visible"/>
                                      </p:to>
                                    </p:set>
                                    <p:animEffect transition="in" filter="wipe(left)">
                                      <p:cBhvr>
                                        <p:cTn id="47" dur="500"/>
                                        <p:tgtEl>
                                          <p:spTgt spid="3081"/>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3077"/>
                                        </p:tgtEl>
                                        <p:attrNameLst>
                                          <p:attrName>style.visibility</p:attrName>
                                        </p:attrNameLst>
                                      </p:cBhvr>
                                      <p:to>
                                        <p:strVal val="visible"/>
                                      </p:to>
                                    </p:set>
                                    <p:animEffect transition="in" filter="wipe(left)">
                                      <p:cBhvr>
                                        <p:cTn id="52" dur="500"/>
                                        <p:tgtEl>
                                          <p:spTgt spid="3077"/>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childTnLst>
                                    <p:set>
                                      <p:cBhvr>
                                        <p:cTn id="56" dur="1" fill="hold">
                                          <p:stCondLst>
                                            <p:cond delay="0"/>
                                          </p:stCondLst>
                                        </p:cTn>
                                        <p:tgtEl>
                                          <p:spTgt spid="3085"/>
                                        </p:tgtEl>
                                        <p:attrNameLst>
                                          <p:attrName>style.visibility</p:attrName>
                                        </p:attrNameLst>
                                      </p:cBhvr>
                                      <p:to>
                                        <p:strVal val="visible"/>
                                      </p:to>
                                    </p:set>
                                    <p:animEffect transition="in" filter="wipe(left)">
                                      <p:cBhvr>
                                        <p:cTn id="57" dur="500"/>
                                        <p:tgtEl>
                                          <p:spTgt spid="3085"/>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nodeType="clickEffect">
                                  <p:stCondLst>
                                    <p:cond delay="0"/>
                                  </p:stCondLst>
                                  <p:childTnLst>
                                    <p:set>
                                      <p:cBhvr>
                                        <p:cTn id="61" dur="1" fill="hold">
                                          <p:stCondLst>
                                            <p:cond delay="0"/>
                                          </p:stCondLst>
                                        </p:cTn>
                                        <p:tgtEl>
                                          <p:spTgt spid="3086"/>
                                        </p:tgtEl>
                                        <p:attrNameLst>
                                          <p:attrName>style.visibility</p:attrName>
                                        </p:attrNameLst>
                                      </p:cBhvr>
                                      <p:to>
                                        <p:strVal val="visible"/>
                                      </p:to>
                                    </p:set>
                                    <p:animEffect transition="in" filter="wipe(left)">
                                      <p:cBhvr>
                                        <p:cTn id="62" dur="500"/>
                                        <p:tgtEl>
                                          <p:spTgt spid="30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autoUpdateAnimBg="0"/>
      <p:bldP spid="3075" grpId="0" autoUpdateAnimBg="0"/>
      <p:bldP spid="3076" grpId="0" autoUpdateAnimBg="0"/>
      <p:bldP spid="3077" grpId="0" autoUpdateAnimBg="0"/>
      <p:bldP spid="3078" grpId="0" autoUpdateAnimBg="0"/>
      <p:bldP spid="3079" grpId="0" autoUpdateAnimBg="0"/>
      <p:bldP spid="3080" grpId="0"/>
      <p:bldP spid="3085" grpId="0"/>
      <p:bldP spid="3088" grpId="0" autoUpdateAnimBg="0"/>
      <p:bldP spid="3089"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98856" y="1853504"/>
            <a:ext cx="8964613" cy="915988"/>
          </a:xfrm>
          <a:prstGeom prst="rect">
            <a:avLst/>
          </a:prstGeom>
          <a:noFill/>
          <a:ln w="9525">
            <a:noFill/>
            <a:miter lim="800000"/>
            <a:headEnd/>
            <a:tailEnd/>
          </a:ln>
        </p:spPr>
        <p:txBody>
          <a:bodyPr>
            <a:spAutoFit/>
          </a:bodyPr>
          <a:lstStyle/>
          <a:p>
            <a:pPr algn="just">
              <a:spcBef>
                <a:spcPct val="50000"/>
              </a:spcBef>
            </a:pPr>
            <a:r>
              <a:rPr lang="tr-TR" sz="1800" b="1" dirty="0">
                <a:latin typeface="Calibri" pitchFamily="34" charset="0"/>
              </a:rPr>
              <a:t>Reel Sayılarda</a:t>
            </a:r>
            <a:r>
              <a:rPr lang="tr-TR" sz="1800" b="1" dirty="0">
                <a:solidFill>
                  <a:srgbClr val="0000FF"/>
                </a:solidFill>
                <a:latin typeface="Calibri" pitchFamily="34" charset="0"/>
              </a:rPr>
              <a:t> </a:t>
            </a:r>
            <a:r>
              <a:rPr lang="tr-TR" sz="1800" b="1" dirty="0">
                <a:solidFill>
                  <a:srgbClr val="FF0000"/>
                </a:solidFill>
                <a:latin typeface="Calibri" pitchFamily="34" charset="0"/>
              </a:rPr>
              <a:t>Sıralama </a:t>
            </a:r>
            <a:r>
              <a:rPr lang="tr-TR" sz="1800" b="1" dirty="0">
                <a:latin typeface="Calibri" pitchFamily="34" charset="0"/>
              </a:rPr>
              <a:t>Bağıntısı :</a:t>
            </a:r>
            <a:r>
              <a:rPr lang="tr-TR" sz="1800" b="1" dirty="0">
                <a:solidFill>
                  <a:srgbClr val="0000FF"/>
                </a:solidFill>
                <a:latin typeface="Calibri" pitchFamily="34" charset="0"/>
              </a:rPr>
              <a:t> </a:t>
            </a:r>
            <a:r>
              <a:rPr lang="tr-TR" sz="1800" dirty="0">
                <a:solidFill>
                  <a:srgbClr val="FF0000"/>
                </a:solidFill>
                <a:latin typeface="Calibri" pitchFamily="34" charset="0"/>
              </a:rPr>
              <a:t>&lt;</a:t>
            </a:r>
            <a:r>
              <a:rPr lang="tr-TR" sz="1800" dirty="0">
                <a:solidFill>
                  <a:srgbClr val="0000FF"/>
                </a:solidFill>
                <a:latin typeface="Calibri" pitchFamily="34" charset="0"/>
              </a:rPr>
              <a:t> </a:t>
            </a:r>
            <a:r>
              <a:rPr lang="tr-TR" sz="1800" b="1" dirty="0">
                <a:solidFill>
                  <a:srgbClr val="0000FF"/>
                </a:solidFill>
                <a:latin typeface="Calibri" pitchFamily="34" charset="0"/>
              </a:rPr>
              <a:t>.   Herhangi  bir  reel  sayının ya </a:t>
            </a:r>
            <a:r>
              <a:rPr lang="tr-TR" sz="1800" b="1" dirty="0">
                <a:solidFill>
                  <a:srgbClr val="FF0000"/>
                </a:solidFill>
                <a:latin typeface="Calibri" pitchFamily="34" charset="0"/>
              </a:rPr>
              <a:t>pozitif  </a:t>
            </a:r>
            <a:r>
              <a:rPr lang="tr-TR" sz="1800" b="1" dirty="0">
                <a:solidFill>
                  <a:srgbClr val="0000FF"/>
                </a:solidFill>
                <a:latin typeface="Calibri" pitchFamily="34" charset="0"/>
              </a:rPr>
              <a:t>ya</a:t>
            </a:r>
            <a:r>
              <a:rPr lang="tr-TR" sz="1800" b="1" dirty="0">
                <a:solidFill>
                  <a:schemeClr val="accent2"/>
                </a:solidFill>
                <a:latin typeface="Calibri" pitchFamily="34" charset="0"/>
              </a:rPr>
              <a:t> </a:t>
            </a:r>
            <a:r>
              <a:rPr lang="tr-TR" sz="1800" b="1" dirty="0">
                <a:solidFill>
                  <a:srgbClr val="FF0000"/>
                </a:solidFill>
                <a:latin typeface="Calibri" pitchFamily="34" charset="0"/>
              </a:rPr>
              <a:t>negatif </a:t>
            </a:r>
            <a:r>
              <a:rPr lang="tr-TR" sz="1800" b="1" dirty="0">
                <a:solidFill>
                  <a:schemeClr val="accent2"/>
                </a:solidFill>
                <a:latin typeface="Calibri" pitchFamily="34" charset="0"/>
              </a:rPr>
              <a:t> </a:t>
            </a:r>
            <a:r>
              <a:rPr lang="tr-TR" sz="1800" b="1" dirty="0">
                <a:solidFill>
                  <a:srgbClr val="0000FF"/>
                </a:solidFill>
                <a:latin typeface="Calibri" pitchFamily="34" charset="0"/>
              </a:rPr>
              <a:t>ya da</a:t>
            </a:r>
            <a:r>
              <a:rPr lang="tr-TR" sz="1800" b="1" dirty="0">
                <a:solidFill>
                  <a:schemeClr val="accent2"/>
                </a:solidFill>
                <a:latin typeface="Calibri" pitchFamily="34" charset="0"/>
              </a:rPr>
              <a:t> </a:t>
            </a:r>
            <a:r>
              <a:rPr lang="tr-TR" sz="1800" b="1" dirty="0">
                <a:solidFill>
                  <a:srgbClr val="FF0000"/>
                </a:solidFill>
                <a:latin typeface="Calibri" pitchFamily="34" charset="0"/>
              </a:rPr>
              <a:t>sıfır </a:t>
            </a:r>
            <a:r>
              <a:rPr lang="tr-TR" sz="1800" b="1" dirty="0">
                <a:solidFill>
                  <a:srgbClr val="0000FF"/>
                </a:solidFill>
                <a:latin typeface="Calibri" pitchFamily="34" charset="0"/>
              </a:rPr>
              <a:t>olduğunu biliyoruz. İki reel sayı,</a:t>
            </a:r>
            <a:r>
              <a:rPr lang="tr-TR" sz="1800" b="1" dirty="0">
                <a:latin typeface="Calibri" pitchFamily="34" charset="0"/>
              </a:rPr>
              <a:t>  </a:t>
            </a:r>
            <a:r>
              <a:rPr lang="tr-TR" sz="1800" i="1" dirty="0">
                <a:solidFill>
                  <a:srgbClr val="FF0000"/>
                </a:solidFill>
                <a:latin typeface="Calibri" pitchFamily="34" charset="0"/>
              </a:rPr>
              <a:t>x</a:t>
            </a:r>
            <a:r>
              <a:rPr lang="tr-TR" sz="1800" b="1" dirty="0">
                <a:latin typeface="Calibri" pitchFamily="34" charset="0"/>
              </a:rPr>
              <a:t>  </a:t>
            </a:r>
            <a:r>
              <a:rPr lang="tr-TR" sz="1800" b="1" dirty="0">
                <a:solidFill>
                  <a:srgbClr val="0000FF"/>
                </a:solidFill>
                <a:latin typeface="Calibri" pitchFamily="34" charset="0"/>
              </a:rPr>
              <a:t>ve </a:t>
            </a:r>
            <a:r>
              <a:rPr lang="tr-TR" sz="1800" b="1" dirty="0">
                <a:latin typeface="Calibri" pitchFamily="34" charset="0"/>
              </a:rPr>
              <a:t> </a:t>
            </a:r>
            <a:r>
              <a:rPr lang="tr-TR" sz="1800" i="1" dirty="0">
                <a:solidFill>
                  <a:srgbClr val="FF0000"/>
                </a:solidFill>
                <a:latin typeface="Calibri" pitchFamily="34" charset="0"/>
              </a:rPr>
              <a:t>y</a:t>
            </a:r>
            <a:r>
              <a:rPr lang="tr-TR" sz="1800" i="1" dirty="0">
                <a:latin typeface="Calibri" pitchFamily="34" charset="0"/>
              </a:rPr>
              <a:t> </a:t>
            </a:r>
            <a:r>
              <a:rPr lang="tr-TR" sz="1800" b="1" i="1" dirty="0">
                <a:latin typeface="Calibri" pitchFamily="34" charset="0"/>
              </a:rPr>
              <a:t> </a:t>
            </a:r>
            <a:r>
              <a:rPr lang="tr-TR" sz="1800" b="1" dirty="0">
                <a:solidFill>
                  <a:srgbClr val="0000FF"/>
                </a:solidFill>
                <a:latin typeface="Calibri" pitchFamily="34" charset="0"/>
              </a:rPr>
              <a:t>verildiğinde, eğer</a:t>
            </a:r>
            <a:r>
              <a:rPr lang="tr-TR" sz="1800" b="1" dirty="0">
                <a:latin typeface="Calibri" pitchFamily="34" charset="0"/>
              </a:rPr>
              <a:t> </a:t>
            </a:r>
            <a:r>
              <a:rPr lang="tr-TR" sz="1800" dirty="0">
                <a:solidFill>
                  <a:srgbClr val="FF0000"/>
                </a:solidFill>
                <a:latin typeface="Calibri" pitchFamily="34" charset="0"/>
              </a:rPr>
              <a:t>(</a:t>
            </a:r>
            <a:r>
              <a:rPr lang="tr-TR" sz="1800" i="1" dirty="0">
                <a:solidFill>
                  <a:srgbClr val="FF0000"/>
                </a:solidFill>
                <a:latin typeface="Calibri" pitchFamily="34" charset="0"/>
              </a:rPr>
              <a:t>y – x</a:t>
            </a:r>
            <a:r>
              <a:rPr lang="tr-TR" sz="1800" dirty="0">
                <a:solidFill>
                  <a:srgbClr val="FF0000"/>
                </a:solidFill>
                <a:latin typeface="Calibri" pitchFamily="34" charset="0"/>
              </a:rPr>
              <a:t>)</a:t>
            </a:r>
            <a:r>
              <a:rPr lang="tr-TR" sz="1800" dirty="0">
                <a:latin typeface="Calibri" pitchFamily="34" charset="0"/>
              </a:rPr>
              <a:t>  </a:t>
            </a:r>
            <a:r>
              <a:rPr lang="tr-TR" sz="1800" b="1" dirty="0">
                <a:solidFill>
                  <a:srgbClr val="0000FF"/>
                </a:solidFill>
                <a:latin typeface="Calibri" pitchFamily="34" charset="0"/>
              </a:rPr>
              <a:t>pozitif ise</a:t>
            </a:r>
            <a:r>
              <a:rPr lang="tr-TR" sz="1800" b="1" dirty="0">
                <a:latin typeface="Calibri" pitchFamily="34" charset="0"/>
              </a:rPr>
              <a:t>,  </a:t>
            </a:r>
            <a:r>
              <a:rPr lang="tr-TR" sz="1800" i="1" dirty="0">
                <a:solidFill>
                  <a:srgbClr val="FF0000"/>
                </a:solidFill>
                <a:latin typeface="Calibri" pitchFamily="34" charset="0"/>
              </a:rPr>
              <a:t>x</a:t>
            </a:r>
            <a:r>
              <a:rPr lang="tr-TR" sz="1800" b="1" dirty="0">
                <a:latin typeface="Calibri" pitchFamily="34" charset="0"/>
              </a:rPr>
              <a:t>  </a:t>
            </a:r>
            <a:r>
              <a:rPr lang="tr-TR" sz="1800" b="1" dirty="0">
                <a:solidFill>
                  <a:srgbClr val="0000FF"/>
                </a:solidFill>
                <a:latin typeface="Calibri" pitchFamily="34" charset="0"/>
              </a:rPr>
              <a:t>sayısı </a:t>
            </a:r>
            <a:r>
              <a:rPr lang="tr-TR" sz="1800" b="1" dirty="0">
                <a:latin typeface="Calibri" pitchFamily="34" charset="0"/>
              </a:rPr>
              <a:t> </a:t>
            </a:r>
            <a:r>
              <a:rPr lang="tr-TR" sz="1800" i="1" dirty="0">
                <a:solidFill>
                  <a:srgbClr val="FF0000"/>
                </a:solidFill>
                <a:latin typeface="Calibri" pitchFamily="34" charset="0"/>
              </a:rPr>
              <a:t>y</a:t>
            </a:r>
            <a:r>
              <a:rPr lang="tr-TR" sz="1800" b="1" i="1" dirty="0">
                <a:solidFill>
                  <a:srgbClr val="FF0000"/>
                </a:solidFill>
                <a:latin typeface="Calibri" pitchFamily="34" charset="0"/>
              </a:rPr>
              <a:t> </a:t>
            </a:r>
            <a:r>
              <a:rPr lang="tr-TR" sz="1800" b="1" dirty="0">
                <a:latin typeface="Calibri" pitchFamily="34" charset="0"/>
              </a:rPr>
              <a:t> </a:t>
            </a:r>
            <a:r>
              <a:rPr lang="tr-TR" sz="1800" b="1" dirty="0">
                <a:solidFill>
                  <a:srgbClr val="0000FF"/>
                </a:solidFill>
                <a:latin typeface="Calibri" pitchFamily="34" charset="0"/>
              </a:rPr>
              <a:t>den  </a:t>
            </a:r>
            <a:r>
              <a:rPr lang="tr-TR" sz="1800" b="1" dirty="0">
                <a:solidFill>
                  <a:srgbClr val="FF0000"/>
                </a:solidFill>
                <a:latin typeface="Calibri" pitchFamily="34" charset="0"/>
              </a:rPr>
              <a:t>küçük</a:t>
            </a:r>
            <a:r>
              <a:rPr lang="tr-TR" sz="1800" b="1" dirty="0">
                <a:solidFill>
                  <a:srgbClr val="0000FF"/>
                </a:solidFill>
                <a:latin typeface="Calibri" pitchFamily="34" charset="0"/>
              </a:rPr>
              <a:t>tür</a:t>
            </a:r>
            <a:r>
              <a:rPr lang="tr-TR" sz="1800" b="1" dirty="0">
                <a:solidFill>
                  <a:schemeClr val="accent2"/>
                </a:solidFill>
                <a:latin typeface="Calibri" pitchFamily="34" charset="0"/>
              </a:rPr>
              <a:t> </a:t>
            </a:r>
            <a:r>
              <a:rPr lang="tr-TR" sz="1800" b="1" dirty="0">
                <a:solidFill>
                  <a:srgbClr val="0000FF"/>
                </a:solidFill>
                <a:latin typeface="Calibri" pitchFamily="34" charset="0"/>
              </a:rPr>
              <a:t>denir  ve</a:t>
            </a:r>
            <a:r>
              <a:rPr lang="tr-TR" sz="1800" b="1" dirty="0">
                <a:latin typeface="Calibri" pitchFamily="34" charset="0"/>
              </a:rPr>
              <a:t>  </a:t>
            </a:r>
            <a:r>
              <a:rPr lang="tr-TR" sz="1800" dirty="0">
                <a:latin typeface="Calibri" pitchFamily="34" charset="0"/>
              </a:rPr>
              <a:t>  </a:t>
            </a:r>
            <a:r>
              <a:rPr lang="tr-TR" sz="1800" i="1" dirty="0">
                <a:solidFill>
                  <a:srgbClr val="FF0000"/>
                </a:solidFill>
                <a:latin typeface="Calibri" pitchFamily="34" charset="0"/>
              </a:rPr>
              <a:t>x</a:t>
            </a:r>
            <a:r>
              <a:rPr lang="tr-TR" sz="1800" dirty="0">
                <a:solidFill>
                  <a:srgbClr val="FF0000"/>
                </a:solidFill>
                <a:latin typeface="Calibri" pitchFamily="34" charset="0"/>
              </a:rPr>
              <a:t> &lt; </a:t>
            </a:r>
            <a:r>
              <a:rPr lang="tr-TR" sz="1800" i="1" dirty="0">
                <a:solidFill>
                  <a:srgbClr val="FF0000"/>
                </a:solidFill>
                <a:latin typeface="Calibri" pitchFamily="34" charset="0"/>
              </a:rPr>
              <a:t>y</a:t>
            </a:r>
            <a:r>
              <a:rPr lang="tr-TR" sz="1800" dirty="0">
                <a:latin typeface="Calibri" pitchFamily="34" charset="0"/>
              </a:rPr>
              <a:t>  </a:t>
            </a:r>
            <a:r>
              <a:rPr lang="tr-TR" sz="1800" b="1" dirty="0">
                <a:solidFill>
                  <a:srgbClr val="0000FF"/>
                </a:solidFill>
                <a:latin typeface="Calibri" pitchFamily="34" charset="0"/>
              </a:rPr>
              <a:t>yazılır.</a:t>
            </a:r>
            <a:endParaRPr lang="tr-TR" sz="1800" b="1" i="1" dirty="0">
              <a:solidFill>
                <a:srgbClr val="0000FF"/>
              </a:solidFill>
              <a:latin typeface="Calibri" pitchFamily="34" charset="0"/>
            </a:endParaRPr>
          </a:p>
        </p:txBody>
      </p:sp>
      <p:sp>
        <p:nvSpPr>
          <p:cNvPr id="4100" name="Text Box 4"/>
          <p:cNvSpPr txBox="1">
            <a:spLocks noChangeArrowheads="1"/>
          </p:cNvSpPr>
          <p:nvPr/>
        </p:nvSpPr>
        <p:spPr bwMode="auto">
          <a:xfrm>
            <a:off x="533400" y="3349949"/>
            <a:ext cx="5105400" cy="366713"/>
          </a:xfrm>
          <a:prstGeom prst="rect">
            <a:avLst/>
          </a:prstGeom>
          <a:noFill/>
          <a:ln w="9525">
            <a:noFill/>
            <a:miter lim="800000"/>
            <a:headEnd/>
            <a:tailEnd/>
          </a:ln>
        </p:spPr>
        <p:txBody>
          <a:bodyPr>
            <a:spAutoFit/>
          </a:bodyPr>
          <a:lstStyle/>
          <a:p>
            <a:pPr>
              <a:spcBef>
                <a:spcPct val="50000"/>
              </a:spcBef>
              <a:buFontTx/>
              <a:buChar char="•"/>
            </a:pPr>
            <a:r>
              <a:rPr lang="tr-TR" sz="1800" b="1" i="1" dirty="0">
                <a:solidFill>
                  <a:schemeClr val="accent2"/>
                </a:solidFill>
                <a:latin typeface="Calibri" pitchFamily="34" charset="0"/>
                <a:sym typeface="Symbol" pitchFamily="18" charset="2"/>
              </a:rPr>
              <a:t> </a:t>
            </a:r>
            <a:r>
              <a:rPr lang="tr-TR" sz="1800" i="1" dirty="0">
                <a:solidFill>
                  <a:schemeClr val="accent2"/>
                </a:solidFill>
                <a:latin typeface="Calibri" pitchFamily="34" charset="0"/>
                <a:sym typeface="Symbol" pitchFamily="18" charset="2"/>
              </a:rPr>
              <a:t>x </a:t>
            </a:r>
            <a:r>
              <a:rPr lang="tr-TR" sz="1800" dirty="0">
                <a:solidFill>
                  <a:schemeClr val="accent2"/>
                </a:solidFill>
                <a:latin typeface="Calibri" pitchFamily="34" charset="0"/>
                <a:sym typeface="Symbol" pitchFamily="18" charset="2"/>
              </a:rPr>
              <a:t>&lt;</a:t>
            </a:r>
            <a:r>
              <a:rPr lang="tr-TR" sz="1800" i="1" dirty="0">
                <a:solidFill>
                  <a:schemeClr val="accent2"/>
                </a:solidFill>
                <a:latin typeface="Calibri" pitchFamily="34" charset="0"/>
                <a:sym typeface="Symbol" pitchFamily="18" charset="2"/>
              </a:rPr>
              <a:t> y  </a:t>
            </a:r>
            <a:r>
              <a:rPr lang="tr-TR" sz="1800" dirty="0">
                <a:solidFill>
                  <a:schemeClr val="accent2"/>
                </a:solidFill>
                <a:latin typeface="Calibri" pitchFamily="34" charset="0"/>
                <a:sym typeface="Symbol" pitchFamily="18" charset="2"/>
              </a:rPr>
              <a:t>ve  </a:t>
            </a:r>
            <a:r>
              <a:rPr lang="tr-TR" sz="1800" i="1" dirty="0">
                <a:solidFill>
                  <a:schemeClr val="accent2"/>
                </a:solidFill>
                <a:latin typeface="Calibri" pitchFamily="34" charset="0"/>
                <a:sym typeface="Symbol" pitchFamily="18" charset="2"/>
              </a:rPr>
              <a:t>y </a:t>
            </a:r>
            <a:r>
              <a:rPr lang="tr-TR" sz="1800" dirty="0">
                <a:solidFill>
                  <a:schemeClr val="accent2"/>
                </a:solidFill>
                <a:latin typeface="Calibri" pitchFamily="34" charset="0"/>
                <a:sym typeface="Symbol" pitchFamily="18" charset="2"/>
              </a:rPr>
              <a:t>&lt;</a:t>
            </a:r>
            <a:r>
              <a:rPr lang="tr-TR" sz="1800" i="1" dirty="0">
                <a:solidFill>
                  <a:schemeClr val="accent2"/>
                </a:solidFill>
                <a:latin typeface="Calibri" pitchFamily="34" charset="0"/>
                <a:sym typeface="Symbol" pitchFamily="18" charset="2"/>
              </a:rPr>
              <a:t> z</a:t>
            </a:r>
            <a:r>
              <a:rPr lang="tr-TR" sz="1800" b="1" i="1" dirty="0">
                <a:solidFill>
                  <a:schemeClr val="accent2"/>
                </a:solidFill>
                <a:latin typeface="Calibri" pitchFamily="34" charset="0"/>
                <a:sym typeface="Symbol" pitchFamily="18" charset="2"/>
              </a:rPr>
              <a:t>  </a:t>
            </a:r>
            <a:r>
              <a:rPr lang="tr-TR" sz="1800" b="1" dirty="0">
                <a:solidFill>
                  <a:schemeClr val="accent2"/>
                </a:solidFill>
                <a:latin typeface="Calibri" pitchFamily="34" charset="0"/>
                <a:sym typeface="Symbol" pitchFamily="18" charset="2"/>
              </a:rPr>
              <a:t>ise,  </a:t>
            </a:r>
            <a:r>
              <a:rPr lang="tr-TR" sz="1800" i="1" dirty="0">
                <a:solidFill>
                  <a:schemeClr val="accent2"/>
                </a:solidFill>
                <a:latin typeface="Calibri" pitchFamily="34" charset="0"/>
                <a:sym typeface="Symbol" pitchFamily="18" charset="2"/>
              </a:rPr>
              <a:t>x </a:t>
            </a:r>
            <a:r>
              <a:rPr lang="tr-TR" sz="1800" dirty="0">
                <a:solidFill>
                  <a:schemeClr val="accent2"/>
                </a:solidFill>
                <a:latin typeface="Calibri" pitchFamily="34" charset="0"/>
                <a:sym typeface="Symbol" pitchFamily="18" charset="2"/>
              </a:rPr>
              <a:t>&lt;</a:t>
            </a:r>
            <a:r>
              <a:rPr lang="tr-TR" sz="1800" i="1" dirty="0">
                <a:solidFill>
                  <a:schemeClr val="accent2"/>
                </a:solidFill>
                <a:latin typeface="Calibri" pitchFamily="34" charset="0"/>
                <a:sym typeface="Symbol" pitchFamily="18" charset="2"/>
              </a:rPr>
              <a:t> z  </a:t>
            </a:r>
            <a:r>
              <a:rPr lang="tr-TR" sz="1800" b="1" dirty="0">
                <a:solidFill>
                  <a:schemeClr val="accent2"/>
                </a:solidFill>
                <a:latin typeface="Calibri" pitchFamily="34" charset="0"/>
                <a:sym typeface="Symbol" pitchFamily="18" charset="2"/>
              </a:rPr>
              <a:t>dir.  </a:t>
            </a:r>
            <a:r>
              <a:rPr lang="tr-TR" sz="1800" b="1" i="1" dirty="0">
                <a:solidFill>
                  <a:schemeClr val="accent2"/>
                </a:solidFill>
                <a:latin typeface="Calibri" pitchFamily="34" charset="0"/>
              </a:rPr>
              <a:t>                                         </a:t>
            </a:r>
          </a:p>
        </p:txBody>
      </p:sp>
      <p:sp>
        <p:nvSpPr>
          <p:cNvPr id="4101" name="Text Box 5"/>
          <p:cNvSpPr txBox="1">
            <a:spLocks noChangeArrowheads="1"/>
          </p:cNvSpPr>
          <p:nvPr/>
        </p:nvSpPr>
        <p:spPr bwMode="auto">
          <a:xfrm>
            <a:off x="533400" y="3857949"/>
            <a:ext cx="6126163" cy="366713"/>
          </a:xfrm>
          <a:prstGeom prst="rect">
            <a:avLst/>
          </a:prstGeom>
          <a:noFill/>
          <a:ln w="9525">
            <a:noFill/>
            <a:miter lim="800000"/>
            <a:headEnd/>
            <a:tailEnd/>
          </a:ln>
        </p:spPr>
        <p:txBody>
          <a:bodyPr>
            <a:spAutoFit/>
          </a:bodyPr>
          <a:lstStyle/>
          <a:p>
            <a:pPr>
              <a:spcBef>
                <a:spcPct val="50000"/>
              </a:spcBef>
              <a:buFontTx/>
              <a:buChar char="•"/>
            </a:pPr>
            <a:r>
              <a:rPr lang="tr-TR" sz="1800" b="1" i="1" dirty="0">
                <a:solidFill>
                  <a:schemeClr val="accent2"/>
                </a:solidFill>
                <a:latin typeface="Calibri" pitchFamily="34" charset="0"/>
                <a:sym typeface="Symbol" pitchFamily="18" charset="2"/>
              </a:rPr>
              <a:t> </a:t>
            </a:r>
            <a:r>
              <a:rPr lang="tr-TR" sz="1800" i="1" dirty="0">
                <a:solidFill>
                  <a:schemeClr val="accent2"/>
                </a:solidFill>
                <a:latin typeface="Calibri" pitchFamily="34" charset="0"/>
                <a:sym typeface="Symbol" pitchFamily="18" charset="2"/>
              </a:rPr>
              <a:t>x </a:t>
            </a:r>
            <a:r>
              <a:rPr lang="tr-TR" sz="1800" dirty="0">
                <a:solidFill>
                  <a:schemeClr val="accent2"/>
                </a:solidFill>
                <a:latin typeface="Calibri" pitchFamily="34" charset="0"/>
                <a:sym typeface="Symbol" pitchFamily="18" charset="2"/>
              </a:rPr>
              <a:t>&lt;</a:t>
            </a:r>
            <a:r>
              <a:rPr lang="tr-TR" sz="1800" i="1" dirty="0">
                <a:solidFill>
                  <a:schemeClr val="accent2"/>
                </a:solidFill>
                <a:latin typeface="Calibri" pitchFamily="34" charset="0"/>
                <a:sym typeface="Symbol" pitchFamily="18" charset="2"/>
              </a:rPr>
              <a:t> y  ,  x </a:t>
            </a:r>
            <a:r>
              <a:rPr lang="tr-TR" sz="1800" dirty="0">
                <a:solidFill>
                  <a:schemeClr val="accent2"/>
                </a:solidFill>
                <a:latin typeface="Calibri" pitchFamily="34" charset="0"/>
                <a:sym typeface="Symbol" pitchFamily="18" charset="2"/>
              </a:rPr>
              <a:t>=</a:t>
            </a:r>
            <a:r>
              <a:rPr lang="tr-TR" sz="1800" i="1" dirty="0">
                <a:solidFill>
                  <a:schemeClr val="accent2"/>
                </a:solidFill>
                <a:latin typeface="Calibri" pitchFamily="34" charset="0"/>
                <a:sym typeface="Symbol" pitchFamily="18" charset="2"/>
              </a:rPr>
              <a:t> y </a:t>
            </a:r>
            <a:r>
              <a:rPr lang="tr-TR" sz="1800" b="1" i="1" dirty="0">
                <a:solidFill>
                  <a:schemeClr val="accent2"/>
                </a:solidFill>
                <a:latin typeface="Calibri" pitchFamily="34" charset="0"/>
                <a:sym typeface="Symbol" pitchFamily="18" charset="2"/>
              </a:rPr>
              <a:t> </a:t>
            </a:r>
            <a:r>
              <a:rPr lang="tr-TR" sz="1800" b="1" dirty="0">
                <a:solidFill>
                  <a:schemeClr val="accent2"/>
                </a:solidFill>
                <a:latin typeface="Calibri" pitchFamily="34" charset="0"/>
                <a:sym typeface="Symbol" pitchFamily="18" charset="2"/>
              </a:rPr>
              <a:t>ve  </a:t>
            </a:r>
            <a:r>
              <a:rPr lang="tr-TR" sz="1800" i="1" dirty="0">
                <a:solidFill>
                  <a:schemeClr val="accent2"/>
                </a:solidFill>
                <a:latin typeface="Calibri" pitchFamily="34" charset="0"/>
                <a:sym typeface="Symbol" pitchFamily="18" charset="2"/>
              </a:rPr>
              <a:t>y </a:t>
            </a:r>
            <a:r>
              <a:rPr lang="tr-TR" sz="1800" dirty="0">
                <a:solidFill>
                  <a:schemeClr val="accent2"/>
                </a:solidFill>
                <a:latin typeface="Calibri" pitchFamily="34" charset="0"/>
                <a:sym typeface="Symbol" pitchFamily="18" charset="2"/>
              </a:rPr>
              <a:t>&lt;</a:t>
            </a:r>
            <a:r>
              <a:rPr lang="tr-TR" sz="1800" i="1" dirty="0">
                <a:solidFill>
                  <a:schemeClr val="accent2"/>
                </a:solidFill>
                <a:latin typeface="Calibri" pitchFamily="34" charset="0"/>
                <a:sym typeface="Symbol" pitchFamily="18" charset="2"/>
              </a:rPr>
              <a:t> x  </a:t>
            </a:r>
            <a:r>
              <a:rPr lang="tr-TR" sz="1800" b="1" dirty="0">
                <a:solidFill>
                  <a:schemeClr val="accent2"/>
                </a:solidFill>
                <a:latin typeface="Calibri" pitchFamily="34" charset="0"/>
                <a:sym typeface="Symbol" pitchFamily="18" charset="2"/>
              </a:rPr>
              <a:t>ten bir ve yalnız biri geçerlidir.  </a:t>
            </a:r>
            <a:r>
              <a:rPr lang="tr-TR" sz="1800" b="1" i="1" dirty="0">
                <a:solidFill>
                  <a:schemeClr val="accent2"/>
                </a:solidFill>
                <a:latin typeface="Calibri" pitchFamily="34" charset="0"/>
              </a:rPr>
              <a:t> </a:t>
            </a:r>
          </a:p>
        </p:txBody>
      </p:sp>
      <p:sp>
        <p:nvSpPr>
          <p:cNvPr id="4102" name="Text Box 6"/>
          <p:cNvSpPr txBox="1">
            <a:spLocks noChangeArrowheads="1"/>
          </p:cNvSpPr>
          <p:nvPr/>
        </p:nvSpPr>
        <p:spPr bwMode="auto">
          <a:xfrm>
            <a:off x="533400" y="4378649"/>
            <a:ext cx="5191125" cy="366713"/>
          </a:xfrm>
          <a:prstGeom prst="rect">
            <a:avLst/>
          </a:prstGeom>
          <a:noFill/>
          <a:ln w="9525">
            <a:noFill/>
            <a:miter lim="800000"/>
            <a:headEnd/>
            <a:tailEnd/>
          </a:ln>
        </p:spPr>
        <p:txBody>
          <a:bodyPr>
            <a:spAutoFit/>
          </a:bodyPr>
          <a:lstStyle/>
          <a:p>
            <a:pPr>
              <a:spcBef>
                <a:spcPct val="50000"/>
              </a:spcBef>
              <a:buFontTx/>
              <a:buChar char="•"/>
            </a:pPr>
            <a:r>
              <a:rPr lang="tr-TR" sz="1800" b="1" i="1" dirty="0">
                <a:solidFill>
                  <a:schemeClr val="accent2"/>
                </a:solidFill>
                <a:latin typeface="Calibri" pitchFamily="34" charset="0"/>
                <a:sym typeface="Symbol" pitchFamily="18" charset="2"/>
              </a:rPr>
              <a:t> </a:t>
            </a:r>
            <a:r>
              <a:rPr lang="tr-TR" sz="1800" i="1" dirty="0">
                <a:solidFill>
                  <a:schemeClr val="accent2"/>
                </a:solidFill>
                <a:latin typeface="Calibri" pitchFamily="34" charset="0"/>
                <a:sym typeface="Symbol" pitchFamily="18" charset="2"/>
              </a:rPr>
              <a:t>x </a:t>
            </a:r>
            <a:r>
              <a:rPr lang="tr-TR" sz="1800" dirty="0">
                <a:solidFill>
                  <a:schemeClr val="accent2"/>
                </a:solidFill>
                <a:latin typeface="Calibri" pitchFamily="34" charset="0"/>
                <a:sym typeface="Symbol" pitchFamily="18" charset="2"/>
              </a:rPr>
              <a:t>&lt;</a:t>
            </a:r>
            <a:r>
              <a:rPr lang="tr-TR" sz="1800" i="1" dirty="0">
                <a:solidFill>
                  <a:schemeClr val="accent2"/>
                </a:solidFill>
                <a:latin typeface="Calibri" pitchFamily="34" charset="0"/>
                <a:sym typeface="Symbol" pitchFamily="18" charset="2"/>
              </a:rPr>
              <a:t> y  </a:t>
            </a:r>
            <a:r>
              <a:rPr lang="tr-TR" sz="1800" b="1" dirty="0">
                <a:solidFill>
                  <a:schemeClr val="accent2"/>
                </a:solidFill>
                <a:latin typeface="Calibri" pitchFamily="34" charset="0"/>
                <a:sym typeface="Symbol" pitchFamily="18" charset="2"/>
              </a:rPr>
              <a:t>ise,   </a:t>
            </a:r>
            <a:r>
              <a:rPr lang="tr-TR" sz="1800" i="1" dirty="0">
                <a:solidFill>
                  <a:schemeClr val="accent2"/>
                </a:solidFill>
                <a:latin typeface="Calibri" pitchFamily="34" charset="0"/>
                <a:sym typeface="Symbol" pitchFamily="18" charset="2"/>
              </a:rPr>
              <a:t>x </a:t>
            </a:r>
            <a:r>
              <a:rPr lang="tr-TR" sz="1800" dirty="0">
                <a:solidFill>
                  <a:schemeClr val="accent2"/>
                </a:solidFill>
                <a:latin typeface="Calibri" pitchFamily="34" charset="0"/>
                <a:sym typeface="Symbol" pitchFamily="18" charset="2"/>
              </a:rPr>
              <a:t>+</a:t>
            </a:r>
            <a:r>
              <a:rPr lang="tr-TR" sz="1800" i="1" dirty="0">
                <a:solidFill>
                  <a:schemeClr val="accent2"/>
                </a:solidFill>
                <a:latin typeface="Calibri" pitchFamily="34" charset="0"/>
                <a:sym typeface="Symbol" pitchFamily="18" charset="2"/>
              </a:rPr>
              <a:t> z </a:t>
            </a:r>
            <a:r>
              <a:rPr lang="tr-TR" sz="1800" dirty="0">
                <a:solidFill>
                  <a:schemeClr val="accent2"/>
                </a:solidFill>
                <a:latin typeface="Calibri" pitchFamily="34" charset="0"/>
                <a:sym typeface="Symbol" pitchFamily="18" charset="2"/>
              </a:rPr>
              <a:t>&lt;</a:t>
            </a:r>
            <a:r>
              <a:rPr lang="tr-TR" sz="1800" i="1" dirty="0">
                <a:solidFill>
                  <a:schemeClr val="accent2"/>
                </a:solidFill>
                <a:latin typeface="Calibri" pitchFamily="34" charset="0"/>
                <a:sym typeface="Symbol" pitchFamily="18" charset="2"/>
              </a:rPr>
              <a:t> y </a:t>
            </a:r>
            <a:r>
              <a:rPr lang="tr-TR" sz="1800" dirty="0">
                <a:solidFill>
                  <a:schemeClr val="accent2"/>
                </a:solidFill>
                <a:latin typeface="Calibri" pitchFamily="34" charset="0"/>
                <a:sym typeface="Symbol" pitchFamily="18" charset="2"/>
              </a:rPr>
              <a:t>+</a:t>
            </a:r>
            <a:r>
              <a:rPr lang="tr-TR" sz="1800" i="1" dirty="0">
                <a:solidFill>
                  <a:schemeClr val="accent2"/>
                </a:solidFill>
                <a:latin typeface="Calibri" pitchFamily="34" charset="0"/>
                <a:sym typeface="Symbol" pitchFamily="18" charset="2"/>
              </a:rPr>
              <a:t> z   </a:t>
            </a:r>
            <a:r>
              <a:rPr lang="tr-TR" sz="1800" b="1" dirty="0">
                <a:solidFill>
                  <a:schemeClr val="accent2"/>
                </a:solidFill>
                <a:latin typeface="Calibri" pitchFamily="34" charset="0"/>
                <a:sym typeface="Symbol" pitchFamily="18" charset="2"/>
              </a:rPr>
              <a:t>dir.  </a:t>
            </a:r>
            <a:r>
              <a:rPr lang="tr-TR" sz="1800" b="1" i="1" dirty="0">
                <a:solidFill>
                  <a:schemeClr val="accent2"/>
                </a:solidFill>
                <a:latin typeface="Calibri" pitchFamily="34" charset="0"/>
              </a:rPr>
              <a:t> </a:t>
            </a:r>
          </a:p>
        </p:txBody>
      </p:sp>
      <p:sp>
        <p:nvSpPr>
          <p:cNvPr id="4103" name="Text Box 7"/>
          <p:cNvSpPr txBox="1">
            <a:spLocks noChangeArrowheads="1"/>
          </p:cNvSpPr>
          <p:nvPr/>
        </p:nvSpPr>
        <p:spPr bwMode="auto">
          <a:xfrm>
            <a:off x="533400" y="4861249"/>
            <a:ext cx="4254500" cy="366713"/>
          </a:xfrm>
          <a:prstGeom prst="rect">
            <a:avLst/>
          </a:prstGeom>
          <a:noFill/>
          <a:ln w="9525">
            <a:noFill/>
            <a:miter lim="800000"/>
            <a:headEnd/>
            <a:tailEnd/>
          </a:ln>
        </p:spPr>
        <p:txBody>
          <a:bodyPr>
            <a:spAutoFit/>
          </a:bodyPr>
          <a:lstStyle/>
          <a:p>
            <a:pPr>
              <a:spcBef>
                <a:spcPct val="50000"/>
              </a:spcBef>
              <a:buFontTx/>
              <a:buChar char="•"/>
            </a:pPr>
            <a:r>
              <a:rPr lang="tr-TR" sz="1800" b="1" i="1" dirty="0">
                <a:solidFill>
                  <a:schemeClr val="accent2"/>
                </a:solidFill>
                <a:latin typeface="Calibri" pitchFamily="34" charset="0"/>
                <a:sym typeface="Symbol" pitchFamily="18" charset="2"/>
              </a:rPr>
              <a:t> </a:t>
            </a:r>
            <a:r>
              <a:rPr lang="tr-TR" sz="1800" i="1" dirty="0">
                <a:solidFill>
                  <a:schemeClr val="accent2"/>
                </a:solidFill>
                <a:latin typeface="Calibri" pitchFamily="34" charset="0"/>
                <a:sym typeface="Symbol" pitchFamily="18" charset="2"/>
              </a:rPr>
              <a:t>x </a:t>
            </a:r>
            <a:r>
              <a:rPr lang="tr-TR" sz="1800" dirty="0">
                <a:solidFill>
                  <a:schemeClr val="accent2"/>
                </a:solidFill>
                <a:latin typeface="Calibri" pitchFamily="34" charset="0"/>
                <a:sym typeface="Symbol" pitchFamily="18" charset="2"/>
              </a:rPr>
              <a:t>&lt;</a:t>
            </a:r>
            <a:r>
              <a:rPr lang="tr-TR" sz="1800" i="1" dirty="0">
                <a:solidFill>
                  <a:schemeClr val="accent2"/>
                </a:solidFill>
                <a:latin typeface="Calibri" pitchFamily="34" charset="0"/>
                <a:sym typeface="Symbol" pitchFamily="18" charset="2"/>
              </a:rPr>
              <a:t> y  </a:t>
            </a:r>
            <a:r>
              <a:rPr lang="tr-TR" sz="1800" b="1" dirty="0">
                <a:solidFill>
                  <a:schemeClr val="accent2"/>
                </a:solidFill>
                <a:latin typeface="Calibri" pitchFamily="34" charset="0"/>
                <a:sym typeface="Symbol" pitchFamily="18" charset="2"/>
              </a:rPr>
              <a:t>ve</a:t>
            </a:r>
            <a:r>
              <a:rPr lang="tr-TR" sz="1800" b="1" i="1" dirty="0">
                <a:solidFill>
                  <a:schemeClr val="accent2"/>
                </a:solidFill>
                <a:latin typeface="Calibri" pitchFamily="34" charset="0"/>
                <a:sym typeface="Symbol" pitchFamily="18" charset="2"/>
              </a:rPr>
              <a:t>  </a:t>
            </a:r>
            <a:r>
              <a:rPr lang="tr-TR" sz="1800" dirty="0">
                <a:solidFill>
                  <a:schemeClr val="accent2"/>
                </a:solidFill>
                <a:latin typeface="Calibri" pitchFamily="34" charset="0"/>
                <a:sym typeface="Symbol" pitchFamily="18" charset="2"/>
              </a:rPr>
              <a:t>0 &lt;</a:t>
            </a:r>
            <a:r>
              <a:rPr lang="tr-TR" sz="1800" i="1" dirty="0">
                <a:solidFill>
                  <a:schemeClr val="accent2"/>
                </a:solidFill>
                <a:latin typeface="Calibri" pitchFamily="34" charset="0"/>
                <a:sym typeface="Symbol" pitchFamily="18" charset="2"/>
              </a:rPr>
              <a:t> z  </a:t>
            </a:r>
            <a:r>
              <a:rPr lang="tr-TR" sz="1800" b="1" dirty="0">
                <a:solidFill>
                  <a:schemeClr val="accent2"/>
                </a:solidFill>
                <a:latin typeface="Calibri" pitchFamily="34" charset="0"/>
                <a:sym typeface="Symbol" pitchFamily="18" charset="2"/>
              </a:rPr>
              <a:t>ise,   </a:t>
            </a:r>
            <a:r>
              <a:rPr lang="tr-TR" sz="1800" i="1" dirty="0">
                <a:solidFill>
                  <a:schemeClr val="accent2"/>
                </a:solidFill>
                <a:latin typeface="Calibri" pitchFamily="34" charset="0"/>
                <a:sym typeface="Symbol" pitchFamily="18" charset="2"/>
              </a:rPr>
              <a:t>x  z </a:t>
            </a:r>
            <a:r>
              <a:rPr lang="tr-TR" sz="1800" dirty="0">
                <a:solidFill>
                  <a:schemeClr val="accent2"/>
                </a:solidFill>
                <a:latin typeface="Calibri" pitchFamily="34" charset="0"/>
                <a:sym typeface="Symbol" pitchFamily="18" charset="2"/>
              </a:rPr>
              <a:t>&lt;</a:t>
            </a:r>
            <a:r>
              <a:rPr lang="tr-TR" sz="1800" i="1" dirty="0">
                <a:solidFill>
                  <a:schemeClr val="accent2"/>
                </a:solidFill>
                <a:latin typeface="Calibri" pitchFamily="34" charset="0"/>
                <a:sym typeface="Symbol" pitchFamily="18" charset="2"/>
              </a:rPr>
              <a:t> y  z   </a:t>
            </a:r>
            <a:r>
              <a:rPr lang="tr-TR" sz="1800" b="1" dirty="0">
                <a:solidFill>
                  <a:schemeClr val="accent2"/>
                </a:solidFill>
                <a:latin typeface="Calibri" pitchFamily="34" charset="0"/>
                <a:sym typeface="Symbol" pitchFamily="18" charset="2"/>
              </a:rPr>
              <a:t>dir. </a:t>
            </a:r>
          </a:p>
        </p:txBody>
      </p:sp>
      <p:sp>
        <p:nvSpPr>
          <p:cNvPr id="4104" name="Text Box 8"/>
          <p:cNvSpPr txBox="1">
            <a:spLocks noChangeArrowheads="1"/>
          </p:cNvSpPr>
          <p:nvPr/>
        </p:nvSpPr>
        <p:spPr bwMode="auto">
          <a:xfrm>
            <a:off x="4881563" y="4989837"/>
            <a:ext cx="4262437" cy="646112"/>
          </a:xfrm>
          <a:prstGeom prst="rect">
            <a:avLst/>
          </a:prstGeom>
          <a:solidFill>
            <a:srgbClr val="FFFF99"/>
          </a:solidFill>
          <a:ln w="9525">
            <a:solidFill>
              <a:srgbClr val="FF66FF"/>
            </a:solidFill>
            <a:miter lim="800000"/>
            <a:headEnd/>
            <a:tailEnd/>
          </a:ln>
        </p:spPr>
        <p:txBody>
          <a:bodyPr>
            <a:spAutoFit/>
          </a:bodyPr>
          <a:lstStyle/>
          <a:p>
            <a:pPr>
              <a:spcBef>
                <a:spcPct val="50000"/>
              </a:spcBef>
            </a:pPr>
            <a:r>
              <a:rPr lang="tr-TR" sz="1800" b="1" i="1" dirty="0">
                <a:latin typeface="Calibri" pitchFamily="34" charset="0"/>
              </a:rPr>
              <a:t>#  </a:t>
            </a:r>
            <a:r>
              <a:rPr lang="tr-TR" sz="1800" b="1" dirty="0">
                <a:solidFill>
                  <a:srgbClr val="0000FF"/>
                </a:solidFill>
                <a:latin typeface="Calibri" pitchFamily="34" charset="0"/>
              </a:rPr>
              <a:t>Bazen</a:t>
            </a:r>
            <a:r>
              <a:rPr lang="tr-TR" sz="1800" b="1" i="1" dirty="0">
                <a:latin typeface="Calibri" pitchFamily="34" charset="0"/>
              </a:rPr>
              <a:t>  </a:t>
            </a:r>
            <a:r>
              <a:rPr lang="tr-TR" sz="1800" i="1" dirty="0">
                <a:solidFill>
                  <a:srgbClr val="FF0000"/>
                </a:solidFill>
                <a:latin typeface="Calibri" pitchFamily="34" charset="0"/>
              </a:rPr>
              <a:t>x &lt; y   </a:t>
            </a:r>
            <a:r>
              <a:rPr lang="tr-TR" sz="1800" b="1" dirty="0">
                <a:solidFill>
                  <a:srgbClr val="0000FF"/>
                </a:solidFill>
                <a:latin typeface="Calibri" pitchFamily="34" charset="0"/>
              </a:rPr>
              <a:t>yerine</a:t>
            </a:r>
            <a:r>
              <a:rPr lang="tr-TR" sz="1800" b="1" i="1" dirty="0">
                <a:latin typeface="Calibri" pitchFamily="34" charset="0"/>
              </a:rPr>
              <a:t>  </a:t>
            </a:r>
            <a:r>
              <a:rPr lang="tr-TR" sz="1800" i="1" dirty="0">
                <a:solidFill>
                  <a:srgbClr val="FF0000"/>
                </a:solidFill>
                <a:latin typeface="Calibri" pitchFamily="34" charset="0"/>
              </a:rPr>
              <a:t>y </a:t>
            </a:r>
            <a:r>
              <a:rPr lang="tr-TR" sz="1800" dirty="0">
                <a:solidFill>
                  <a:srgbClr val="FF0000"/>
                </a:solidFill>
                <a:latin typeface="Calibri" pitchFamily="34" charset="0"/>
              </a:rPr>
              <a:t>&gt;</a:t>
            </a:r>
            <a:r>
              <a:rPr lang="tr-TR" sz="1800" i="1" dirty="0">
                <a:solidFill>
                  <a:srgbClr val="FF0000"/>
                </a:solidFill>
                <a:latin typeface="Calibri" pitchFamily="34" charset="0"/>
              </a:rPr>
              <a:t> x  </a:t>
            </a:r>
            <a:r>
              <a:rPr lang="tr-TR" sz="1800" b="1" dirty="0">
                <a:solidFill>
                  <a:srgbClr val="0000FF"/>
                </a:solidFill>
                <a:latin typeface="Calibri" pitchFamily="34" charset="0"/>
              </a:rPr>
              <a:t>de yazılır ve</a:t>
            </a:r>
            <a:r>
              <a:rPr lang="tr-TR" sz="1800" b="1" dirty="0">
                <a:latin typeface="Calibri" pitchFamily="34" charset="0"/>
              </a:rPr>
              <a:t>  </a:t>
            </a:r>
            <a:r>
              <a:rPr lang="tr-TR" sz="1800" i="1" dirty="0">
                <a:solidFill>
                  <a:srgbClr val="FF0000"/>
                </a:solidFill>
                <a:latin typeface="Calibri" pitchFamily="34" charset="0"/>
              </a:rPr>
              <a:t>y</a:t>
            </a:r>
            <a:r>
              <a:rPr lang="tr-TR" sz="1800" b="1" dirty="0">
                <a:latin typeface="Calibri" pitchFamily="34" charset="0"/>
              </a:rPr>
              <a:t>  </a:t>
            </a:r>
            <a:r>
              <a:rPr lang="tr-TR" sz="1800" b="1" dirty="0">
                <a:solidFill>
                  <a:srgbClr val="0000FF"/>
                </a:solidFill>
                <a:latin typeface="Calibri" pitchFamily="34" charset="0"/>
              </a:rPr>
              <a:t>sayısı  </a:t>
            </a:r>
            <a:r>
              <a:rPr lang="tr-TR" sz="1800" i="1" dirty="0">
                <a:solidFill>
                  <a:srgbClr val="FF0000"/>
                </a:solidFill>
                <a:latin typeface="Calibri" pitchFamily="34" charset="0"/>
              </a:rPr>
              <a:t>x</a:t>
            </a:r>
            <a:r>
              <a:rPr lang="tr-TR" sz="1800" b="1" dirty="0">
                <a:latin typeface="Calibri" pitchFamily="34" charset="0"/>
              </a:rPr>
              <a:t>  </a:t>
            </a:r>
            <a:r>
              <a:rPr lang="tr-TR" sz="1800" b="1" dirty="0">
                <a:solidFill>
                  <a:srgbClr val="0000FF"/>
                </a:solidFill>
                <a:latin typeface="Calibri" pitchFamily="34" charset="0"/>
              </a:rPr>
              <a:t>den</a:t>
            </a:r>
            <a:r>
              <a:rPr lang="tr-TR" sz="1800" b="1" dirty="0">
                <a:latin typeface="Calibri" pitchFamily="34" charset="0"/>
              </a:rPr>
              <a:t> </a:t>
            </a:r>
            <a:r>
              <a:rPr lang="tr-TR" sz="1800" b="1" dirty="0">
                <a:solidFill>
                  <a:srgbClr val="FF0000"/>
                </a:solidFill>
                <a:latin typeface="Calibri" pitchFamily="34" charset="0"/>
              </a:rPr>
              <a:t>büyük</a:t>
            </a:r>
            <a:r>
              <a:rPr lang="tr-TR" sz="1800" b="1" dirty="0">
                <a:solidFill>
                  <a:srgbClr val="0000FF"/>
                </a:solidFill>
                <a:latin typeface="Calibri" pitchFamily="34" charset="0"/>
              </a:rPr>
              <a:t>tür</a:t>
            </a:r>
            <a:r>
              <a:rPr lang="tr-TR" sz="1800" b="1" dirty="0">
                <a:latin typeface="Calibri" pitchFamily="34" charset="0"/>
              </a:rPr>
              <a:t> </a:t>
            </a:r>
            <a:r>
              <a:rPr lang="tr-TR" sz="1800" b="1" dirty="0">
                <a:solidFill>
                  <a:srgbClr val="0000FF"/>
                </a:solidFill>
                <a:latin typeface="Calibri" pitchFamily="34" charset="0"/>
              </a:rPr>
              <a:t>denir.</a:t>
            </a:r>
          </a:p>
        </p:txBody>
      </p:sp>
      <p:sp>
        <p:nvSpPr>
          <p:cNvPr id="4106" name="Text Box 10"/>
          <p:cNvSpPr txBox="1">
            <a:spLocks noChangeArrowheads="1"/>
          </p:cNvSpPr>
          <p:nvPr/>
        </p:nvSpPr>
        <p:spPr bwMode="auto">
          <a:xfrm>
            <a:off x="381000" y="5991246"/>
            <a:ext cx="8382000" cy="366712"/>
          </a:xfrm>
          <a:prstGeom prst="rect">
            <a:avLst/>
          </a:prstGeom>
          <a:noFill/>
          <a:ln w="9525">
            <a:noFill/>
            <a:miter lim="800000"/>
            <a:headEnd/>
            <a:tailEnd/>
          </a:ln>
        </p:spPr>
        <p:txBody>
          <a:bodyPr>
            <a:spAutoFit/>
          </a:bodyPr>
          <a:lstStyle/>
          <a:p>
            <a:pPr>
              <a:spcBef>
                <a:spcPct val="50000"/>
              </a:spcBef>
            </a:pPr>
            <a:r>
              <a:rPr lang="tr-TR" sz="1800" b="1" i="1" dirty="0">
                <a:latin typeface="Calibri" pitchFamily="34" charset="0"/>
              </a:rPr>
              <a:t>#  </a:t>
            </a:r>
            <a:r>
              <a:rPr lang="tr-TR" sz="1800" i="1" dirty="0">
                <a:solidFill>
                  <a:srgbClr val="FF0000"/>
                </a:solidFill>
                <a:latin typeface="Calibri" pitchFamily="34" charset="0"/>
              </a:rPr>
              <a:t>x </a:t>
            </a:r>
            <a:r>
              <a:rPr lang="tr-TR" sz="1800" dirty="0">
                <a:solidFill>
                  <a:srgbClr val="FF0000"/>
                </a:solidFill>
                <a:latin typeface="Calibri" pitchFamily="34" charset="0"/>
              </a:rPr>
              <a:t>&lt;</a:t>
            </a:r>
            <a:r>
              <a:rPr lang="tr-TR" sz="1800" i="1" dirty="0">
                <a:solidFill>
                  <a:srgbClr val="FF0000"/>
                </a:solidFill>
                <a:latin typeface="Calibri" pitchFamily="34" charset="0"/>
              </a:rPr>
              <a:t> y   </a:t>
            </a:r>
            <a:r>
              <a:rPr lang="tr-TR" sz="1800" b="1" dirty="0">
                <a:solidFill>
                  <a:srgbClr val="0000FF"/>
                </a:solidFill>
                <a:latin typeface="Calibri" pitchFamily="34" charset="0"/>
              </a:rPr>
              <a:t>veya </a:t>
            </a:r>
            <a:r>
              <a:rPr lang="tr-TR" sz="1800" b="1" i="1" dirty="0">
                <a:solidFill>
                  <a:srgbClr val="0000FF"/>
                </a:solidFill>
                <a:latin typeface="Calibri" pitchFamily="34" charset="0"/>
              </a:rPr>
              <a:t> </a:t>
            </a:r>
            <a:r>
              <a:rPr lang="tr-TR" sz="1800" i="1" dirty="0">
                <a:solidFill>
                  <a:srgbClr val="FF0000"/>
                </a:solidFill>
                <a:latin typeface="Calibri" pitchFamily="34" charset="0"/>
              </a:rPr>
              <a:t>x </a:t>
            </a:r>
            <a:r>
              <a:rPr lang="tr-TR" sz="1800" dirty="0">
                <a:solidFill>
                  <a:srgbClr val="FF0000"/>
                </a:solidFill>
                <a:latin typeface="Calibri" pitchFamily="34" charset="0"/>
              </a:rPr>
              <a:t>=</a:t>
            </a:r>
            <a:r>
              <a:rPr lang="tr-TR" sz="1800" i="1" dirty="0">
                <a:solidFill>
                  <a:srgbClr val="FF0000"/>
                </a:solidFill>
                <a:latin typeface="Calibri" pitchFamily="34" charset="0"/>
              </a:rPr>
              <a:t> y  </a:t>
            </a:r>
            <a:r>
              <a:rPr lang="tr-TR" sz="1800" b="1" dirty="0">
                <a:solidFill>
                  <a:srgbClr val="0000FF"/>
                </a:solidFill>
                <a:latin typeface="Calibri" pitchFamily="34" charset="0"/>
              </a:rPr>
              <a:t>ise,</a:t>
            </a:r>
            <a:r>
              <a:rPr lang="tr-TR" sz="1800" b="1" dirty="0">
                <a:latin typeface="Calibri" pitchFamily="34" charset="0"/>
              </a:rPr>
              <a:t> </a:t>
            </a:r>
            <a:r>
              <a:rPr lang="tr-TR" sz="1800" b="1" i="1" dirty="0">
                <a:latin typeface="Calibri" pitchFamily="34" charset="0"/>
              </a:rPr>
              <a:t>  </a:t>
            </a:r>
            <a:r>
              <a:rPr lang="tr-TR" sz="1800" i="1" dirty="0">
                <a:solidFill>
                  <a:srgbClr val="FF0000"/>
                </a:solidFill>
                <a:latin typeface="Calibri" pitchFamily="34" charset="0"/>
              </a:rPr>
              <a:t>x </a:t>
            </a:r>
            <a:r>
              <a:rPr lang="tr-TR" sz="1800" dirty="0">
                <a:solidFill>
                  <a:srgbClr val="FF0000"/>
                </a:solidFill>
                <a:latin typeface="Calibri" pitchFamily="34" charset="0"/>
                <a:sym typeface="Symbol" pitchFamily="18" charset="2"/>
              </a:rPr>
              <a:t></a:t>
            </a:r>
            <a:r>
              <a:rPr lang="tr-TR" sz="1800" i="1" dirty="0">
                <a:solidFill>
                  <a:srgbClr val="FF0000"/>
                </a:solidFill>
                <a:latin typeface="Calibri" pitchFamily="34" charset="0"/>
                <a:sym typeface="Symbol" pitchFamily="18" charset="2"/>
              </a:rPr>
              <a:t> y</a:t>
            </a:r>
            <a:r>
              <a:rPr lang="tr-TR" sz="1800" i="1" dirty="0">
                <a:solidFill>
                  <a:srgbClr val="FF0000"/>
                </a:solidFill>
                <a:latin typeface="Calibri" pitchFamily="34" charset="0"/>
              </a:rPr>
              <a:t>   </a:t>
            </a:r>
            <a:r>
              <a:rPr lang="tr-TR" sz="1800" b="1" dirty="0">
                <a:solidFill>
                  <a:srgbClr val="0000FF"/>
                </a:solidFill>
                <a:latin typeface="Calibri" pitchFamily="34" charset="0"/>
              </a:rPr>
              <a:t>(</a:t>
            </a:r>
            <a:r>
              <a:rPr lang="tr-TR" sz="1800" b="1" i="1" dirty="0">
                <a:solidFill>
                  <a:srgbClr val="0000FF"/>
                </a:solidFill>
                <a:latin typeface="Calibri" pitchFamily="34" charset="0"/>
              </a:rPr>
              <a:t> </a:t>
            </a:r>
            <a:r>
              <a:rPr lang="tr-TR" sz="1800" b="1" dirty="0">
                <a:solidFill>
                  <a:srgbClr val="0000FF"/>
                </a:solidFill>
                <a:latin typeface="Calibri" pitchFamily="34" charset="0"/>
              </a:rPr>
              <a:t>veya</a:t>
            </a:r>
            <a:r>
              <a:rPr lang="tr-TR" sz="1800" b="1" dirty="0">
                <a:latin typeface="Calibri" pitchFamily="34" charset="0"/>
              </a:rPr>
              <a:t>  </a:t>
            </a:r>
            <a:r>
              <a:rPr lang="tr-TR" sz="1800" i="1" dirty="0">
                <a:solidFill>
                  <a:srgbClr val="FF0000"/>
                </a:solidFill>
                <a:latin typeface="Calibri" pitchFamily="34" charset="0"/>
              </a:rPr>
              <a:t>y </a:t>
            </a:r>
            <a:r>
              <a:rPr lang="tr-TR" sz="1800" dirty="0">
                <a:solidFill>
                  <a:srgbClr val="FF0000"/>
                </a:solidFill>
                <a:latin typeface="Calibri" pitchFamily="34" charset="0"/>
                <a:sym typeface="Symbol" pitchFamily="18" charset="2"/>
              </a:rPr>
              <a:t> </a:t>
            </a:r>
            <a:r>
              <a:rPr lang="tr-TR" sz="1800" i="1" dirty="0">
                <a:solidFill>
                  <a:srgbClr val="FF0000"/>
                </a:solidFill>
                <a:latin typeface="Calibri" pitchFamily="34" charset="0"/>
                <a:sym typeface="Symbol" pitchFamily="18" charset="2"/>
              </a:rPr>
              <a:t>x </a:t>
            </a:r>
            <a:r>
              <a:rPr lang="tr-TR" sz="1800" b="1" dirty="0">
                <a:solidFill>
                  <a:srgbClr val="0000FF"/>
                </a:solidFill>
                <a:latin typeface="Calibri" pitchFamily="34" charset="0"/>
                <a:sym typeface="Symbol" pitchFamily="18" charset="2"/>
              </a:rPr>
              <a:t>)  </a:t>
            </a:r>
            <a:r>
              <a:rPr lang="tr-TR" sz="1800" b="1" dirty="0">
                <a:solidFill>
                  <a:srgbClr val="0000FF"/>
                </a:solidFill>
                <a:latin typeface="Calibri" pitchFamily="34" charset="0"/>
              </a:rPr>
              <a:t>yazılır.</a:t>
            </a:r>
          </a:p>
        </p:txBody>
      </p:sp>
      <p:sp>
        <p:nvSpPr>
          <p:cNvPr id="4108" name="Text Box 12"/>
          <p:cNvSpPr txBox="1">
            <a:spLocks noChangeArrowheads="1"/>
          </p:cNvSpPr>
          <p:nvPr/>
        </p:nvSpPr>
        <p:spPr bwMode="auto">
          <a:xfrm>
            <a:off x="125883" y="2867349"/>
            <a:ext cx="4572000" cy="369888"/>
          </a:xfrm>
          <a:prstGeom prst="rect">
            <a:avLst/>
          </a:prstGeom>
          <a:noFill/>
          <a:ln w="9525">
            <a:noFill/>
            <a:miter lim="800000"/>
            <a:headEnd/>
            <a:tailEnd/>
          </a:ln>
        </p:spPr>
        <p:txBody>
          <a:bodyPr>
            <a:spAutoFit/>
          </a:bodyPr>
          <a:lstStyle/>
          <a:p>
            <a:pPr>
              <a:spcBef>
                <a:spcPct val="50000"/>
              </a:spcBef>
            </a:pPr>
            <a:r>
              <a:rPr lang="tr-TR" sz="1800" i="1" dirty="0">
                <a:solidFill>
                  <a:srgbClr val="0000FF"/>
                </a:solidFill>
                <a:latin typeface="Calibri" pitchFamily="34" charset="0"/>
              </a:rPr>
              <a:t>x , y , z </a:t>
            </a:r>
            <a:r>
              <a:rPr lang="tr-TR" sz="1800" b="1" dirty="0">
                <a:solidFill>
                  <a:srgbClr val="0000FF"/>
                </a:solidFill>
                <a:latin typeface="Calibri" pitchFamily="34" charset="0"/>
                <a:sym typeface="Symbol" pitchFamily="18" charset="2"/>
              </a:rPr>
              <a:t></a:t>
            </a:r>
            <a:r>
              <a:rPr lang="tr-TR" sz="1800" b="1" i="1" dirty="0">
                <a:solidFill>
                  <a:srgbClr val="0000FF"/>
                </a:solidFill>
                <a:latin typeface="Calibri" pitchFamily="34" charset="0"/>
                <a:sym typeface="Symbol" pitchFamily="18" charset="2"/>
              </a:rPr>
              <a:t> </a:t>
            </a:r>
            <a:r>
              <a:rPr lang="tr-TR" sz="1800" dirty="0">
                <a:solidFill>
                  <a:srgbClr val="0000FF"/>
                </a:solidFill>
                <a:latin typeface="Calibri" pitchFamily="34" charset="0"/>
              </a:rPr>
              <a:t>ℝ</a:t>
            </a:r>
            <a:r>
              <a:rPr lang="tr-TR" sz="1800" b="1" dirty="0">
                <a:solidFill>
                  <a:srgbClr val="0000FF"/>
                </a:solidFill>
                <a:latin typeface="Calibri" pitchFamily="34" charset="0"/>
                <a:sym typeface="Symbol" pitchFamily="18" charset="2"/>
              </a:rPr>
              <a:t> için  </a:t>
            </a:r>
            <a:r>
              <a:rPr lang="tr-TR" sz="1800" b="1" i="1" dirty="0">
                <a:solidFill>
                  <a:srgbClr val="0000FF"/>
                </a:solidFill>
                <a:latin typeface="Calibri" pitchFamily="34" charset="0"/>
              </a:rPr>
              <a:t> </a:t>
            </a:r>
            <a:endParaRPr lang="tr-TR" sz="1800" dirty="0">
              <a:solidFill>
                <a:srgbClr val="0000FF"/>
              </a:solidFill>
              <a:latin typeface="Calibri" pitchFamily="34" charset="0"/>
            </a:endParaRPr>
          </a:p>
        </p:txBody>
      </p:sp>
      <p:sp>
        <p:nvSpPr>
          <p:cNvPr id="22539" name="Text Box 11"/>
          <p:cNvSpPr txBox="1">
            <a:spLocks noChangeArrowheads="1"/>
          </p:cNvSpPr>
          <p:nvPr/>
        </p:nvSpPr>
        <p:spPr bwMode="auto">
          <a:xfrm>
            <a:off x="755650" y="5308924"/>
            <a:ext cx="4614863" cy="366713"/>
          </a:xfrm>
          <a:prstGeom prst="rect">
            <a:avLst/>
          </a:prstGeom>
          <a:noFill/>
          <a:ln w="9525">
            <a:noFill/>
            <a:miter lim="800000"/>
            <a:headEnd/>
            <a:tailEnd/>
          </a:ln>
        </p:spPr>
        <p:txBody>
          <a:bodyPr>
            <a:spAutoFit/>
          </a:bodyPr>
          <a:lstStyle/>
          <a:p>
            <a:pPr>
              <a:spcBef>
                <a:spcPct val="50000"/>
              </a:spcBef>
            </a:pPr>
            <a:r>
              <a:rPr lang="tr-TR" sz="1800" b="1" i="1" dirty="0">
                <a:solidFill>
                  <a:schemeClr val="accent2"/>
                </a:solidFill>
                <a:latin typeface="Calibri" pitchFamily="34" charset="0"/>
              </a:rPr>
              <a:t> </a:t>
            </a:r>
            <a:r>
              <a:rPr lang="tr-TR" sz="1800" b="1" dirty="0">
                <a:solidFill>
                  <a:schemeClr val="accent2"/>
                </a:solidFill>
                <a:latin typeface="Calibri" pitchFamily="34" charset="0"/>
              </a:rPr>
              <a:t>(</a:t>
            </a:r>
            <a:r>
              <a:rPr lang="tr-TR" sz="1800" i="1" dirty="0">
                <a:solidFill>
                  <a:schemeClr val="accent2"/>
                </a:solidFill>
                <a:latin typeface="Calibri" pitchFamily="34" charset="0"/>
                <a:sym typeface="Symbol" pitchFamily="18" charset="2"/>
              </a:rPr>
              <a:t>x </a:t>
            </a:r>
            <a:r>
              <a:rPr lang="tr-TR" sz="1800" dirty="0">
                <a:solidFill>
                  <a:schemeClr val="accent2"/>
                </a:solidFill>
                <a:latin typeface="Calibri" pitchFamily="34" charset="0"/>
                <a:sym typeface="Symbol" pitchFamily="18" charset="2"/>
              </a:rPr>
              <a:t>&lt;</a:t>
            </a:r>
            <a:r>
              <a:rPr lang="tr-TR" sz="1800" i="1" dirty="0">
                <a:solidFill>
                  <a:schemeClr val="accent2"/>
                </a:solidFill>
                <a:latin typeface="Calibri" pitchFamily="34" charset="0"/>
                <a:sym typeface="Symbol" pitchFamily="18" charset="2"/>
              </a:rPr>
              <a:t> y  </a:t>
            </a:r>
            <a:r>
              <a:rPr lang="tr-TR" sz="1800" dirty="0">
                <a:solidFill>
                  <a:schemeClr val="accent2"/>
                </a:solidFill>
                <a:latin typeface="Calibri" pitchFamily="34" charset="0"/>
                <a:sym typeface="Symbol" pitchFamily="18" charset="2"/>
              </a:rPr>
              <a:t>ve</a:t>
            </a:r>
            <a:r>
              <a:rPr lang="tr-TR" sz="1800" i="1" dirty="0">
                <a:solidFill>
                  <a:schemeClr val="accent2"/>
                </a:solidFill>
                <a:latin typeface="Calibri" pitchFamily="34" charset="0"/>
                <a:sym typeface="Symbol" pitchFamily="18" charset="2"/>
              </a:rPr>
              <a:t>  </a:t>
            </a:r>
            <a:r>
              <a:rPr lang="tr-TR" sz="1800" dirty="0">
                <a:solidFill>
                  <a:schemeClr val="accent2"/>
                </a:solidFill>
                <a:latin typeface="Calibri" pitchFamily="34" charset="0"/>
                <a:sym typeface="Symbol" pitchFamily="18" charset="2"/>
              </a:rPr>
              <a:t>0</a:t>
            </a:r>
            <a:r>
              <a:rPr lang="tr-TR" sz="1800" i="1" dirty="0">
                <a:solidFill>
                  <a:schemeClr val="accent2"/>
                </a:solidFill>
                <a:latin typeface="Calibri" pitchFamily="34" charset="0"/>
                <a:sym typeface="Symbol" pitchFamily="18" charset="2"/>
              </a:rPr>
              <a:t> </a:t>
            </a:r>
            <a:r>
              <a:rPr lang="tr-TR" sz="1800" dirty="0">
                <a:solidFill>
                  <a:schemeClr val="accent2"/>
                </a:solidFill>
                <a:latin typeface="Calibri" pitchFamily="34" charset="0"/>
                <a:sym typeface="Symbol" pitchFamily="18" charset="2"/>
              </a:rPr>
              <a:t>&gt;</a:t>
            </a:r>
            <a:r>
              <a:rPr lang="tr-TR" sz="1800" i="1" dirty="0">
                <a:solidFill>
                  <a:schemeClr val="accent2"/>
                </a:solidFill>
                <a:latin typeface="Calibri" pitchFamily="34" charset="0"/>
                <a:sym typeface="Symbol" pitchFamily="18" charset="2"/>
              </a:rPr>
              <a:t> z  </a:t>
            </a:r>
            <a:r>
              <a:rPr lang="tr-TR" sz="1800" b="1" dirty="0">
                <a:solidFill>
                  <a:schemeClr val="accent2"/>
                </a:solidFill>
                <a:latin typeface="Calibri" pitchFamily="34" charset="0"/>
                <a:sym typeface="Symbol" pitchFamily="18" charset="2"/>
              </a:rPr>
              <a:t>ise,   </a:t>
            </a:r>
            <a:r>
              <a:rPr lang="tr-TR" sz="1800" i="1" dirty="0">
                <a:solidFill>
                  <a:schemeClr val="accent2"/>
                </a:solidFill>
                <a:latin typeface="Calibri" pitchFamily="34" charset="0"/>
                <a:sym typeface="Symbol" pitchFamily="18" charset="2"/>
              </a:rPr>
              <a:t>x  z </a:t>
            </a:r>
            <a:r>
              <a:rPr lang="tr-TR" sz="1800" dirty="0">
                <a:solidFill>
                  <a:schemeClr val="accent2"/>
                </a:solidFill>
                <a:latin typeface="Calibri" pitchFamily="34" charset="0"/>
                <a:sym typeface="Symbol" pitchFamily="18" charset="2"/>
              </a:rPr>
              <a:t>&gt;</a:t>
            </a:r>
            <a:r>
              <a:rPr lang="tr-TR" sz="1800" i="1" dirty="0">
                <a:solidFill>
                  <a:schemeClr val="accent2"/>
                </a:solidFill>
                <a:latin typeface="Calibri" pitchFamily="34" charset="0"/>
                <a:sym typeface="Symbol" pitchFamily="18" charset="2"/>
              </a:rPr>
              <a:t> y  z   </a:t>
            </a:r>
            <a:r>
              <a:rPr lang="tr-TR" sz="1800" b="1" dirty="0">
                <a:solidFill>
                  <a:schemeClr val="accent2"/>
                </a:solidFill>
                <a:latin typeface="Calibri" pitchFamily="34" charset="0"/>
                <a:sym typeface="Symbol" pitchFamily="18" charset="2"/>
              </a:rPr>
              <a:t>dir. )</a:t>
            </a:r>
          </a:p>
        </p:txBody>
      </p:sp>
      <p:sp>
        <p:nvSpPr>
          <p:cNvPr id="11" name="Text Box 4"/>
          <p:cNvSpPr txBox="1">
            <a:spLocks noChangeArrowheads="1"/>
          </p:cNvSpPr>
          <p:nvPr/>
        </p:nvSpPr>
        <p:spPr bwMode="auto">
          <a:xfrm>
            <a:off x="109538" y="93663"/>
            <a:ext cx="8496300" cy="1477328"/>
          </a:xfrm>
          <a:prstGeom prst="rect">
            <a:avLst/>
          </a:prstGeom>
          <a:noFill/>
          <a:ln w="9525">
            <a:noFill/>
            <a:miter lim="800000"/>
            <a:headEnd/>
            <a:tailEnd/>
          </a:ln>
        </p:spPr>
        <p:txBody>
          <a:bodyPr>
            <a:spAutoFit/>
          </a:bodyPr>
          <a:lstStyle/>
          <a:p>
            <a:pPr algn="just">
              <a:spcBef>
                <a:spcPct val="50000"/>
              </a:spcBef>
            </a:pPr>
            <a:r>
              <a:rPr lang="tr-TR" sz="1800" b="1" dirty="0">
                <a:solidFill>
                  <a:srgbClr val="0000FF"/>
                </a:solidFill>
                <a:latin typeface="Calibri" pitchFamily="34" charset="0"/>
              </a:rPr>
              <a:t>Bu dersi alan öğrencilerin reel sayıların dört işlemi (toplama, çıkarma, çarpma ve bölme) hakkında yeterince bilgi sahibi olduğunu kabul ediyoruz.  Ayrıca, herhangi bir reel sayının ya </a:t>
            </a:r>
            <a:r>
              <a:rPr lang="tr-TR" sz="1800" b="1" i="1" dirty="0">
                <a:solidFill>
                  <a:srgbClr val="0000FF"/>
                </a:solidFill>
                <a:latin typeface="Calibri" pitchFamily="34" charset="0"/>
              </a:rPr>
              <a:t>pozitif</a:t>
            </a:r>
            <a:r>
              <a:rPr lang="tr-TR" sz="1800" b="1" dirty="0">
                <a:solidFill>
                  <a:srgbClr val="0000FF"/>
                </a:solidFill>
                <a:latin typeface="Calibri" pitchFamily="34" charset="0"/>
              </a:rPr>
              <a:t>, ya </a:t>
            </a:r>
            <a:r>
              <a:rPr lang="tr-TR" sz="1800" b="1" i="1" dirty="0">
                <a:solidFill>
                  <a:srgbClr val="0000FF"/>
                </a:solidFill>
                <a:latin typeface="Calibri" pitchFamily="34" charset="0"/>
              </a:rPr>
              <a:t>negatif</a:t>
            </a:r>
            <a:r>
              <a:rPr lang="tr-TR" sz="1800" b="1" dirty="0">
                <a:solidFill>
                  <a:srgbClr val="0000FF"/>
                </a:solidFill>
                <a:latin typeface="Calibri" pitchFamily="34" charset="0"/>
              </a:rPr>
              <a:t>, ya da </a:t>
            </a:r>
            <a:r>
              <a:rPr lang="tr-TR" sz="1800" b="1" i="1" dirty="0">
                <a:solidFill>
                  <a:srgbClr val="0000FF"/>
                </a:solidFill>
                <a:latin typeface="Calibri" pitchFamily="34" charset="0"/>
              </a:rPr>
              <a:t>sıfır </a:t>
            </a:r>
            <a:r>
              <a:rPr lang="tr-TR" sz="1800" b="1" dirty="0">
                <a:solidFill>
                  <a:srgbClr val="0000FF"/>
                </a:solidFill>
                <a:latin typeface="Calibri" pitchFamily="34" charset="0"/>
              </a:rPr>
              <a:t>olduğunun bilindiğini kabul ediyoruz. Bununla beraber, reel sayıların </a:t>
            </a:r>
            <a:r>
              <a:rPr lang="tr-TR" sz="1800" b="1" dirty="0" smtClean="0">
                <a:solidFill>
                  <a:srgbClr val="0000FF"/>
                </a:solidFill>
                <a:latin typeface="Calibri" pitchFamily="34" charset="0"/>
              </a:rPr>
              <a:t>sıralanışı ve kökleri </a:t>
            </a:r>
            <a:r>
              <a:rPr lang="tr-TR" sz="1800" b="1" dirty="0">
                <a:solidFill>
                  <a:srgbClr val="0000FF"/>
                </a:solidFill>
                <a:latin typeface="Calibri" pitchFamily="34" charset="0"/>
              </a:rPr>
              <a:t>ile ilgili olarak birkaç hususu belirtmekte yarar görüyoruz.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0"/>
                                  </p:iterate>
                                  <p:childTnLst>
                                    <p:set>
                                      <p:cBhvr>
                                        <p:cTn id="6" dur="1" fill="hold">
                                          <p:stCondLst>
                                            <p:cond delay="0"/>
                                          </p:stCondLst>
                                        </p:cTn>
                                        <p:tgtEl>
                                          <p:spTgt spid="11"/>
                                        </p:tgtEl>
                                        <p:attrNameLst>
                                          <p:attrName>style.visibility</p:attrName>
                                        </p:attrNameLst>
                                      </p:cBhvr>
                                      <p:to>
                                        <p:strVal val="visible"/>
                                      </p:to>
                                    </p:set>
                                    <p:animEffect transition="in" filter="wipe(left)">
                                      <p:cBhvr>
                                        <p:cTn id="7" dur="3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3" fill="hold" grpId="0" nodeType="clickEffect">
                                  <p:stCondLst>
                                    <p:cond delay="0"/>
                                  </p:stCondLst>
                                  <p:iterate type="wd">
                                    <p:tmPct val="100000"/>
                                  </p:iterate>
                                  <p:childTnLst>
                                    <p:set>
                                      <p:cBhvr>
                                        <p:cTn id="11" dur="1" fill="hold">
                                          <p:stCondLst>
                                            <p:cond delay="0"/>
                                          </p:stCondLst>
                                        </p:cTn>
                                        <p:tgtEl>
                                          <p:spTgt spid="4098"/>
                                        </p:tgtEl>
                                        <p:attrNameLst>
                                          <p:attrName>style.visibility</p:attrName>
                                        </p:attrNameLst>
                                      </p:cBhvr>
                                      <p:to>
                                        <p:strVal val="visible"/>
                                      </p:to>
                                    </p:set>
                                    <p:animEffect transition="in" filter="strips(upRight)">
                                      <p:cBhvr>
                                        <p:cTn id="12" dur="300"/>
                                        <p:tgtEl>
                                          <p:spTgt spid="4098"/>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3" fill="hold" grpId="0" nodeType="clickEffect">
                                  <p:stCondLst>
                                    <p:cond delay="0"/>
                                  </p:stCondLst>
                                  <p:childTnLst>
                                    <p:set>
                                      <p:cBhvr>
                                        <p:cTn id="16" dur="1" fill="hold">
                                          <p:stCondLst>
                                            <p:cond delay="0"/>
                                          </p:stCondLst>
                                        </p:cTn>
                                        <p:tgtEl>
                                          <p:spTgt spid="4108"/>
                                        </p:tgtEl>
                                        <p:attrNameLst>
                                          <p:attrName>style.visibility</p:attrName>
                                        </p:attrNameLst>
                                      </p:cBhvr>
                                      <p:to>
                                        <p:strVal val="visible"/>
                                      </p:to>
                                    </p:set>
                                    <p:animEffect transition="in" filter="strips(upRight)">
                                      <p:cBhvr>
                                        <p:cTn id="17" dur="500"/>
                                        <p:tgtEl>
                                          <p:spTgt spid="4108"/>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3" fill="hold" grpId="0" nodeType="clickEffect">
                                  <p:stCondLst>
                                    <p:cond delay="0"/>
                                  </p:stCondLst>
                                  <p:childTnLst>
                                    <p:set>
                                      <p:cBhvr>
                                        <p:cTn id="21" dur="1" fill="hold">
                                          <p:stCondLst>
                                            <p:cond delay="0"/>
                                          </p:stCondLst>
                                        </p:cTn>
                                        <p:tgtEl>
                                          <p:spTgt spid="4100"/>
                                        </p:tgtEl>
                                        <p:attrNameLst>
                                          <p:attrName>style.visibility</p:attrName>
                                        </p:attrNameLst>
                                      </p:cBhvr>
                                      <p:to>
                                        <p:strVal val="visible"/>
                                      </p:to>
                                    </p:set>
                                    <p:animEffect transition="in" filter="strips(upRight)">
                                      <p:cBhvr>
                                        <p:cTn id="22" dur="500"/>
                                        <p:tgtEl>
                                          <p:spTgt spid="4100"/>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3" fill="hold" grpId="0" nodeType="clickEffect">
                                  <p:stCondLst>
                                    <p:cond delay="0"/>
                                  </p:stCondLst>
                                  <p:childTnLst>
                                    <p:set>
                                      <p:cBhvr>
                                        <p:cTn id="26" dur="1" fill="hold">
                                          <p:stCondLst>
                                            <p:cond delay="0"/>
                                          </p:stCondLst>
                                        </p:cTn>
                                        <p:tgtEl>
                                          <p:spTgt spid="4101"/>
                                        </p:tgtEl>
                                        <p:attrNameLst>
                                          <p:attrName>style.visibility</p:attrName>
                                        </p:attrNameLst>
                                      </p:cBhvr>
                                      <p:to>
                                        <p:strVal val="visible"/>
                                      </p:to>
                                    </p:set>
                                    <p:animEffect transition="in" filter="strips(upRight)">
                                      <p:cBhvr>
                                        <p:cTn id="27" dur="500"/>
                                        <p:tgtEl>
                                          <p:spTgt spid="4101"/>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3" fill="hold" grpId="0" nodeType="clickEffect">
                                  <p:stCondLst>
                                    <p:cond delay="0"/>
                                  </p:stCondLst>
                                  <p:childTnLst>
                                    <p:set>
                                      <p:cBhvr>
                                        <p:cTn id="31" dur="1" fill="hold">
                                          <p:stCondLst>
                                            <p:cond delay="0"/>
                                          </p:stCondLst>
                                        </p:cTn>
                                        <p:tgtEl>
                                          <p:spTgt spid="4102"/>
                                        </p:tgtEl>
                                        <p:attrNameLst>
                                          <p:attrName>style.visibility</p:attrName>
                                        </p:attrNameLst>
                                      </p:cBhvr>
                                      <p:to>
                                        <p:strVal val="visible"/>
                                      </p:to>
                                    </p:set>
                                    <p:animEffect transition="in" filter="strips(upRight)">
                                      <p:cBhvr>
                                        <p:cTn id="32" dur="500"/>
                                        <p:tgtEl>
                                          <p:spTgt spid="4102"/>
                                        </p:tgtEl>
                                      </p:cBhvr>
                                    </p:animEffect>
                                  </p:childTnLst>
                                </p:cTn>
                              </p:par>
                            </p:childTnLst>
                          </p:cTn>
                        </p:par>
                      </p:childTnLst>
                    </p:cTn>
                  </p:par>
                  <p:par>
                    <p:cTn id="33" fill="hold">
                      <p:stCondLst>
                        <p:cond delay="indefinite"/>
                      </p:stCondLst>
                      <p:childTnLst>
                        <p:par>
                          <p:cTn id="34" fill="hold">
                            <p:stCondLst>
                              <p:cond delay="0"/>
                            </p:stCondLst>
                            <p:childTnLst>
                              <p:par>
                                <p:cTn id="35" presetID="18" presetClass="entr" presetSubtype="3" fill="hold" grpId="0" nodeType="clickEffect">
                                  <p:stCondLst>
                                    <p:cond delay="0"/>
                                  </p:stCondLst>
                                  <p:childTnLst>
                                    <p:set>
                                      <p:cBhvr>
                                        <p:cTn id="36" dur="1" fill="hold">
                                          <p:stCondLst>
                                            <p:cond delay="0"/>
                                          </p:stCondLst>
                                        </p:cTn>
                                        <p:tgtEl>
                                          <p:spTgt spid="4103"/>
                                        </p:tgtEl>
                                        <p:attrNameLst>
                                          <p:attrName>style.visibility</p:attrName>
                                        </p:attrNameLst>
                                      </p:cBhvr>
                                      <p:to>
                                        <p:strVal val="visible"/>
                                      </p:to>
                                    </p:set>
                                    <p:animEffect transition="in" filter="strips(upRight)">
                                      <p:cBhvr>
                                        <p:cTn id="37" dur="500"/>
                                        <p:tgtEl>
                                          <p:spTgt spid="4103"/>
                                        </p:tgtEl>
                                      </p:cBhvr>
                                    </p:animEffect>
                                  </p:childTnLst>
                                </p:cTn>
                              </p:par>
                            </p:childTnLst>
                          </p:cTn>
                        </p:par>
                      </p:childTnLst>
                    </p:cTn>
                  </p:par>
                  <p:par>
                    <p:cTn id="38" fill="hold">
                      <p:stCondLst>
                        <p:cond delay="indefinite"/>
                      </p:stCondLst>
                      <p:childTnLst>
                        <p:par>
                          <p:cTn id="39" fill="hold">
                            <p:stCondLst>
                              <p:cond delay="0"/>
                            </p:stCondLst>
                            <p:childTnLst>
                              <p:par>
                                <p:cTn id="40" presetID="18" presetClass="entr" presetSubtype="3" fill="hold" grpId="0" nodeType="clickEffect">
                                  <p:stCondLst>
                                    <p:cond delay="0"/>
                                  </p:stCondLst>
                                  <p:childTnLst>
                                    <p:set>
                                      <p:cBhvr>
                                        <p:cTn id="41" dur="1" fill="hold">
                                          <p:stCondLst>
                                            <p:cond delay="0"/>
                                          </p:stCondLst>
                                        </p:cTn>
                                        <p:tgtEl>
                                          <p:spTgt spid="22539"/>
                                        </p:tgtEl>
                                        <p:attrNameLst>
                                          <p:attrName>style.visibility</p:attrName>
                                        </p:attrNameLst>
                                      </p:cBhvr>
                                      <p:to>
                                        <p:strVal val="visible"/>
                                      </p:to>
                                    </p:set>
                                    <p:animEffect transition="in" filter="strips(upRight)">
                                      <p:cBhvr>
                                        <p:cTn id="42" dur="500"/>
                                        <p:tgtEl>
                                          <p:spTgt spid="22539"/>
                                        </p:tgtEl>
                                      </p:cBhvr>
                                    </p:animEffect>
                                  </p:childTnLst>
                                </p:cTn>
                              </p:par>
                            </p:childTnLst>
                          </p:cTn>
                        </p:par>
                      </p:childTnLst>
                    </p:cTn>
                  </p:par>
                  <p:par>
                    <p:cTn id="43" fill="hold">
                      <p:stCondLst>
                        <p:cond delay="indefinite"/>
                      </p:stCondLst>
                      <p:childTnLst>
                        <p:par>
                          <p:cTn id="44" fill="hold">
                            <p:stCondLst>
                              <p:cond delay="0"/>
                            </p:stCondLst>
                            <p:childTnLst>
                              <p:par>
                                <p:cTn id="45" presetID="18" presetClass="entr" presetSubtype="3" fill="hold" grpId="0" nodeType="clickEffect">
                                  <p:stCondLst>
                                    <p:cond delay="0"/>
                                  </p:stCondLst>
                                  <p:childTnLst>
                                    <p:set>
                                      <p:cBhvr>
                                        <p:cTn id="46" dur="1" fill="hold">
                                          <p:stCondLst>
                                            <p:cond delay="0"/>
                                          </p:stCondLst>
                                        </p:cTn>
                                        <p:tgtEl>
                                          <p:spTgt spid="4104"/>
                                        </p:tgtEl>
                                        <p:attrNameLst>
                                          <p:attrName>style.visibility</p:attrName>
                                        </p:attrNameLst>
                                      </p:cBhvr>
                                      <p:to>
                                        <p:strVal val="visible"/>
                                      </p:to>
                                    </p:set>
                                    <p:animEffect transition="in" filter="strips(upRight)">
                                      <p:cBhvr>
                                        <p:cTn id="47" dur="500"/>
                                        <p:tgtEl>
                                          <p:spTgt spid="4104"/>
                                        </p:tgtEl>
                                      </p:cBhvr>
                                    </p:animEffect>
                                  </p:childTnLst>
                                </p:cTn>
                              </p:par>
                            </p:childTnLst>
                          </p:cTn>
                        </p:par>
                      </p:childTnLst>
                    </p:cTn>
                  </p:par>
                  <p:par>
                    <p:cTn id="48" fill="hold">
                      <p:stCondLst>
                        <p:cond delay="indefinite"/>
                      </p:stCondLst>
                      <p:childTnLst>
                        <p:par>
                          <p:cTn id="49" fill="hold">
                            <p:stCondLst>
                              <p:cond delay="0"/>
                            </p:stCondLst>
                            <p:childTnLst>
                              <p:par>
                                <p:cTn id="50" presetID="18" presetClass="entr" presetSubtype="3" fill="hold" grpId="0" nodeType="clickEffect">
                                  <p:stCondLst>
                                    <p:cond delay="0"/>
                                  </p:stCondLst>
                                  <p:childTnLst>
                                    <p:set>
                                      <p:cBhvr>
                                        <p:cTn id="51" dur="1" fill="hold">
                                          <p:stCondLst>
                                            <p:cond delay="0"/>
                                          </p:stCondLst>
                                        </p:cTn>
                                        <p:tgtEl>
                                          <p:spTgt spid="4106"/>
                                        </p:tgtEl>
                                        <p:attrNameLst>
                                          <p:attrName>style.visibility</p:attrName>
                                        </p:attrNameLst>
                                      </p:cBhvr>
                                      <p:to>
                                        <p:strVal val="visible"/>
                                      </p:to>
                                    </p:set>
                                    <p:animEffect transition="in" filter="strips(upRight)">
                                      <p:cBhvr>
                                        <p:cTn id="52" dur="500"/>
                                        <p:tgtEl>
                                          <p:spTgt spid="41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autoUpdateAnimBg="0"/>
      <p:bldP spid="4100" grpId="0" autoUpdateAnimBg="0"/>
      <p:bldP spid="4101" grpId="0" autoUpdateAnimBg="0"/>
      <p:bldP spid="4102" grpId="0" autoUpdateAnimBg="0"/>
      <p:bldP spid="4103" grpId="0" autoUpdateAnimBg="0"/>
      <p:bldP spid="4104" grpId="0" animBg="1" autoUpdateAnimBg="0"/>
      <p:bldP spid="4106" grpId="0" autoUpdateAnimBg="0"/>
      <p:bldP spid="4108" grpId="0" autoUpdateAnimBg="0"/>
      <p:bldP spid="22539" grpId="0" autoUpdateAnimBg="0"/>
      <p:bldP spid="11"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4"/>
          <p:cNvSpPr txBox="1">
            <a:spLocks noChangeArrowheads="1"/>
          </p:cNvSpPr>
          <p:nvPr/>
        </p:nvSpPr>
        <p:spPr bwMode="auto">
          <a:xfrm>
            <a:off x="109538" y="755672"/>
            <a:ext cx="8496300" cy="2032000"/>
          </a:xfrm>
          <a:prstGeom prst="rect">
            <a:avLst/>
          </a:prstGeom>
          <a:noFill/>
          <a:ln w="9525">
            <a:noFill/>
            <a:miter lim="800000"/>
            <a:headEnd/>
            <a:tailEnd/>
          </a:ln>
        </p:spPr>
        <p:txBody>
          <a:bodyPr>
            <a:spAutoFit/>
          </a:bodyPr>
          <a:lstStyle/>
          <a:p>
            <a:pPr algn="just">
              <a:spcBef>
                <a:spcPct val="50000"/>
              </a:spcBef>
            </a:pPr>
            <a:r>
              <a:rPr lang="tr-TR" sz="1800" i="1" dirty="0">
                <a:solidFill>
                  <a:srgbClr val="0000FF"/>
                </a:solidFill>
                <a:latin typeface="Calibri" pitchFamily="34" charset="0"/>
              </a:rPr>
              <a:t>m </a:t>
            </a:r>
            <a:r>
              <a:rPr lang="tr-TR" sz="1800" dirty="0">
                <a:solidFill>
                  <a:srgbClr val="0000FF"/>
                </a:solidFill>
                <a:latin typeface="Calibri" pitchFamily="34" charset="0"/>
              </a:rPr>
              <a:t>ϵ ℕ </a:t>
            </a:r>
            <a:r>
              <a:rPr lang="tr-TR" sz="1800" b="1" dirty="0">
                <a:solidFill>
                  <a:srgbClr val="0000FF"/>
                </a:solidFill>
                <a:latin typeface="Calibri" pitchFamily="34" charset="0"/>
              </a:rPr>
              <a:t>bir tek (çift olmayan) sayı ve </a:t>
            </a:r>
            <a:r>
              <a:rPr lang="tr-TR" sz="1800" i="1" dirty="0">
                <a:solidFill>
                  <a:srgbClr val="0000FF"/>
                </a:solidFill>
                <a:latin typeface="Calibri" pitchFamily="34" charset="0"/>
              </a:rPr>
              <a:t>x </a:t>
            </a:r>
            <a:r>
              <a:rPr lang="tr-TR" sz="1800" dirty="0">
                <a:solidFill>
                  <a:srgbClr val="0000FF"/>
                </a:solidFill>
                <a:latin typeface="Calibri" pitchFamily="34" charset="0"/>
              </a:rPr>
              <a:t>ϵ ℝ  </a:t>
            </a:r>
            <a:r>
              <a:rPr lang="tr-TR" sz="1800" b="1" dirty="0">
                <a:solidFill>
                  <a:srgbClr val="0000FF"/>
                </a:solidFill>
                <a:latin typeface="Calibri" pitchFamily="34" charset="0"/>
              </a:rPr>
              <a:t>ise,  </a:t>
            </a:r>
            <a:r>
              <a:rPr lang="tr-TR" sz="1800" i="1" dirty="0">
                <a:solidFill>
                  <a:srgbClr val="0000FF"/>
                </a:solidFill>
                <a:latin typeface="Calibri" pitchFamily="34" charset="0"/>
              </a:rPr>
              <a:t>x</a:t>
            </a:r>
            <a:r>
              <a:rPr lang="tr-TR" sz="1800" b="1" dirty="0">
                <a:solidFill>
                  <a:srgbClr val="0000FF"/>
                </a:solidFill>
                <a:latin typeface="Calibri" pitchFamily="34" charset="0"/>
              </a:rPr>
              <a:t> in </a:t>
            </a:r>
            <a:r>
              <a:rPr lang="tr-TR" sz="1800" i="1" dirty="0" err="1">
                <a:solidFill>
                  <a:srgbClr val="0000FF"/>
                </a:solidFill>
                <a:latin typeface="Calibri" pitchFamily="34" charset="0"/>
              </a:rPr>
              <a:t>m</a:t>
            </a:r>
            <a:r>
              <a:rPr lang="tr-TR" sz="1800" b="1" dirty="0" err="1">
                <a:solidFill>
                  <a:srgbClr val="0000FF"/>
                </a:solidFill>
                <a:latin typeface="Calibri" pitchFamily="34" charset="0"/>
              </a:rPr>
              <a:t>’inci</a:t>
            </a:r>
            <a:r>
              <a:rPr lang="tr-TR" sz="1800" b="1" dirty="0">
                <a:solidFill>
                  <a:srgbClr val="0000FF"/>
                </a:solidFill>
                <a:latin typeface="Calibri" pitchFamily="34" charset="0"/>
              </a:rPr>
              <a:t> mertebeden </a:t>
            </a:r>
            <a:r>
              <a:rPr lang="tr-TR" sz="1800" b="1" i="1" dirty="0">
                <a:solidFill>
                  <a:srgbClr val="0000FF"/>
                </a:solidFill>
                <a:latin typeface="Calibri" pitchFamily="34" charset="0"/>
              </a:rPr>
              <a:t>kök</a:t>
            </a:r>
            <a:r>
              <a:rPr lang="tr-TR" sz="1800" b="1" dirty="0">
                <a:solidFill>
                  <a:srgbClr val="0000FF"/>
                </a:solidFill>
                <a:latin typeface="Calibri" pitchFamily="34" charset="0"/>
              </a:rPr>
              <a:t>ü,  </a:t>
            </a:r>
            <a:r>
              <a:rPr lang="tr-TR" sz="1800" i="1" dirty="0" err="1">
                <a:solidFill>
                  <a:srgbClr val="0000FF"/>
                </a:solidFill>
                <a:latin typeface="Calibri" pitchFamily="34" charset="0"/>
              </a:rPr>
              <a:t>m</a:t>
            </a:r>
            <a:r>
              <a:rPr lang="tr-TR" sz="1800" b="1" dirty="0" err="1">
                <a:solidFill>
                  <a:srgbClr val="0000FF"/>
                </a:solidFill>
                <a:latin typeface="Calibri" pitchFamily="34" charset="0"/>
              </a:rPr>
              <a:t>’inci</a:t>
            </a:r>
            <a:r>
              <a:rPr lang="tr-TR" sz="1800" b="1" dirty="0">
                <a:solidFill>
                  <a:srgbClr val="0000FF"/>
                </a:solidFill>
                <a:latin typeface="Calibri" pitchFamily="34" charset="0"/>
              </a:rPr>
              <a:t> kuvveti </a:t>
            </a:r>
            <a:r>
              <a:rPr lang="tr-TR" sz="1800" i="1" dirty="0">
                <a:solidFill>
                  <a:srgbClr val="0000FF"/>
                </a:solidFill>
                <a:latin typeface="Calibri" pitchFamily="34" charset="0"/>
              </a:rPr>
              <a:t>x</a:t>
            </a:r>
            <a:r>
              <a:rPr lang="tr-TR" sz="1800" b="1" dirty="0">
                <a:solidFill>
                  <a:srgbClr val="0000FF"/>
                </a:solidFill>
                <a:latin typeface="Calibri" pitchFamily="34" charset="0"/>
              </a:rPr>
              <a:t> olan sayıdır. Görüldüğü üzere, </a:t>
            </a:r>
            <a:r>
              <a:rPr lang="tr-TR" sz="1800" i="1" dirty="0">
                <a:solidFill>
                  <a:srgbClr val="0000FF"/>
                </a:solidFill>
                <a:latin typeface="Calibri" pitchFamily="34" charset="0"/>
              </a:rPr>
              <a:t>m </a:t>
            </a:r>
            <a:r>
              <a:rPr lang="tr-TR" sz="1800" dirty="0">
                <a:solidFill>
                  <a:srgbClr val="0000FF"/>
                </a:solidFill>
                <a:latin typeface="Calibri" pitchFamily="34" charset="0"/>
              </a:rPr>
              <a:t>ϵ ℕ  </a:t>
            </a:r>
            <a:r>
              <a:rPr lang="tr-TR" sz="1800" b="1" dirty="0">
                <a:solidFill>
                  <a:srgbClr val="0000FF"/>
                </a:solidFill>
                <a:latin typeface="Calibri" pitchFamily="34" charset="0"/>
              </a:rPr>
              <a:t>tek ise, her reel sayının </a:t>
            </a:r>
            <a:r>
              <a:rPr lang="tr-TR" sz="1800" i="1" dirty="0" err="1">
                <a:solidFill>
                  <a:srgbClr val="0000FF"/>
                </a:solidFill>
                <a:latin typeface="Calibri" pitchFamily="34" charset="0"/>
              </a:rPr>
              <a:t>m</a:t>
            </a:r>
            <a:r>
              <a:rPr lang="tr-TR" sz="1800" b="1" dirty="0" err="1">
                <a:solidFill>
                  <a:srgbClr val="0000FF"/>
                </a:solidFill>
                <a:latin typeface="Calibri" pitchFamily="34" charset="0"/>
              </a:rPr>
              <a:t>’inci</a:t>
            </a:r>
            <a:r>
              <a:rPr lang="tr-TR" sz="1800" b="1" dirty="0">
                <a:solidFill>
                  <a:srgbClr val="0000FF"/>
                </a:solidFill>
                <a:latin typeface="Calibri" pitchFamily="34" charset="0"/>
              </a:rPr>
              <a:t> mertebeden kökü vardır. Eğer </a:t>
            </a:r>
            <a:r>
              <a:rPr lang="tr-TR" sz="1800" i="1" dirty="0">
                <a:solidFill>
                  <a:srgbClr val="0000FF"/>
                </a:solidFill>
                <a:latin typeface="Calibri" pitchFamily="34" charset="0"/>
              </a:rPr>
              <a:t>m </a:t>
            </a:r>
            <a:r>
              <a:rPr lang="tr-TR" sz="1800" dirty="0">
                <a:solidFill>
                  <a:srgbClr val="0000FF"/>
                </a:solidFill>
                <a:latin typeface="Calibri" pitchFamily="34" charset="0"/>
              </a:rPr>
              <a:t>ϵ ℕ</a:t>
            </a:r>
            <a:r>
              <a:rPr lang="tr-TR" sz="1800" b="1" dirty="0">
                <a:solidFill>
                  <a:srgbClr val="0000FF"/>
                </a:solidFill>
                <a:latin typeface="Calibri" pitchFamily="34" charset="0"/>
              </a:rPr>
              <a:t> çift, </a:t>
            </a:r>
            <a:r>
              <a:rPr lang="tr-TR" sz="1800" i="1" dirty="0">
                <a:solidFill>
                  <a:srgbClr val="0000FF"/>
                </a:solidFill>
                <a:latin typeface="Calibri" pitchFamily="34" charset="0"/>
              </a:rPr>
              <a:t>x </a:t>
            </a:r>
            <a:r>
              <a:rPr lang="tr-TR" sz="1800" dirty="0">
                <a:solidFill>
                  <a:srgbClr val="0000FF"/>
                </a:solidFill>
                <a:latin typeface="Calibri" pitchFamily="34" charset="0"/>
              </a:rPr>
              <a:t>ϵ ℝ </a:t>
            </a:r>
            <a:r>
              <a:rPr lang="tr-TR" sz="1800" b="1" dirty="0">
                <a:solidFill>
                  <a:srgbClr val="0000FF"/>
                </a:solidFill>
                <a:latin typeface="Calibri" pitchFamily="34" charset="0"/>
              </a:rPr>
              <a:t>ve </a:t>
            </a:r>
            <a:r>
              <a:rPr lang="tr-TR" sz="1800" i="1" dirty="0">
                <a:solidFill>
                  <a:srgbClr val="0000FF"/>
                </a:solidFill>
                <a:latin typeface="Calibri" pitchFamily="34" charset="0"/>
              </a:rPr>
              <a:t>x</a:t>
            </a:r>
            <a:r>
              <a:rPr lang="tr-TR" sz="1800" b="1" i="1" dirty="0">
                <a:solidFill>
                  <a:srgbClr val="0000FF"/>
                </a:solidFill>
                <a:latin typeface="Calibri" pitchFamily="34" charset="0"/>
              </a:rPr>
              <a:t> </a:t>
            </a:r>
            <a:r>
              <a:rPr lang="tr-TR" sz="1800" b="1" dirty="0">
                <a:solidFill>
                  <a:srgbClr val="0000FF"/>
                </a:solidFill>
                <a:latin typeface="Calibri" pitchFamily="34" charset="0"/>
              </a:rPr>
              <a:t>negatif değilse, </a:t>
            </a:r>
            <a:r>
              <a:rPr lang="tr-TR" sz="1800" i="1" dirty="0">
                <a:solidFill>
                  <a:srgbClr val="0000FF"/>
                </a:solidFill>
                <a:latin typeface="Calibri" pitchFamily="34" charset="0"/>
              </a:rPr>
              <a:t>x</a:t>
            </a:r>
            <a:r>
              <a:rPr lang="tr-TR" sz="1800" b="1" dirty="0">
                <a:solidFill>
                  <a:srgbClr val="0000FF"/>
                </a:solidFill>
                <a:latin typeface="Calibri" pitchFamily="34" charset="0"/>
              </a:rPr>
              <a:t> in </a:t>
            </a:r>
            <a:r>
              <a:rPr lang="tr-TR" sz="1800" i="1" dirty="0" err="1">
                <a:solidFill>
                  <a:srgbClr val="0000FF"/>
                </a:solidFill>
                <a:latin typeface="Calibri" pitchFamily="34" charset="0"/>
              </a:rPr>
              <a:t>m</a:t>
            </a:r>
            <a:r>
              <a:rPr lang="tr-TR" sz="1800" b="1" dirty="0" err="1">
                <a:solidFill>
                  <a:srgbClr val="0000FF"/>
                </a:solidFill>
                <a:latin typeface="Calibri" pitchFamily="34" charset="0"/>
              </a:rPr>
              <a:t>’inci</a:t>
            </a:r>
            <a:r>
              <a:rPr lang="tr-TR" sz="1800" b="1" dirty="0">
                <a:solidFill>
                  <a:srgbClr val="0000FF"/>
                </a:solidFill>
                <a:latin typeface="Calibri" pitchFamily="34" charset="0"/>
              </a:rPr>
              <a:t> mertebeden </a:t>
            </a:r>
            <a:r>
              <a:rPr lang="tr-TR" sz="1800" b="1" i="1" dirty="0">
                <a:solidFill>
                  <a:srgbClr val="0000FF"/>
                </a:solidFill>
                <a:latin typeface="Calibri" pitchFamily="34" charset="0"/>
              </a:rPr>
              <a:t>kök</a:t>
            </a:r>
            <a:r>
              <a:rPr lang="tr-TR" sz="1800" b="1" dirty="0">
                <a:solidFill>
                  <a:srgbClr val="0000FF"/>
                </a:solidFill>
                <a:latin typeface="Calibri" pitchFamily="34" charset="0"/>
              </a:rPr>
              <a:t>ü, negatif olmayan ve </a:t>
            </a:r>
            <a:r>
              <a:rPr lang="tr-TR" sz="1800" i="1" dirty="0" err="1">
                <a:solidFill>
                  <a:srgbClr val="0000FF"/>
                </a:solidFill>
                <a:latin typeface="Calibri" pitchFamily="34" charset="0"/>
              </a:rPr>
              <a:t>m</a:t>
            </a:r>
            <a:r>
              <a:rPr lang="tr-TR" sz="1800" b="1" dirty="0" err="1">
                <a:solidFill>
                  <a:srgbClr val="0000FF"/>
                </a:solidFill>
                <a:latin typeface="Calibri" pitchFamily="34" charset="0"/>
              </a:rPr>
              <a:t>’inci</a:t>
            </a:r>
            <a:r>
              <a:rPr lang="tr-TR" sz="1800" b="1" dirty="0">
                <a:solidFill>
                  <a:srgbClr val="0000FF"/>
                </a:solidFill>
                <a:latin typeface="Calibri" pitchFamily="34" charset="0"/>
              </a:rPr>
              <a:t> kuvveti </a:t>
            </a:r>
            <a:r>
              <a:rPr lang="tr-TR" sz="1800" i="1" dirty="0">
                <a:solidFill>
                  <a:srgbClr val="0000FF"/>
                </a:solidFill>
                <a:latin typeface="Calibri" pitchFamily="34" charset="0"/>
              </a:rPr>
              <a:t>x</a:t>
            </a:r>
            <a:r>
              <a:rPr lang="tr-TR" sz="1800" b="1" dirty="0">
                <a:solidFill>
                  <a:srgbClr val="0000FF"/>
                </a:solidFill>
                <a:latin typeface="Calibri" pitchFamily="34" charset="0"/>
              </a:rPr>
              <a:t> olan sayıdır. Sadece negatif olmayan sayıların çift mertebeden köklerinin tanımlandığına ve onların da köklerinin negatif olmayan sayılar olduğuna dikkat ediniz. Negatif sayıların çift mertebeden kökleri (reel sayı olarak) tanımlı değildir.</a:t>
            </a:r>
          </a:p>
        </p:txBody>
      </p:sp>
      <p:grpSp>
        <p:nvGrpSpPr>
          <p:cNvPr id="21" name="21 Grup"/>
          <p:cNvGrpSpPr>
            <a:grpSpLocks/>
          </p:cNvGrpSpPr>
          <p:nvPr/>
        </p:nvGrpSpPr>
        <p:grpSpPr bwMode="auto">
          <a:xfrm>
            <a:off x="115888" y="5176838"/>
            <a:ext cx="8786812" cy="646112"/>
            <a:chOff x="148612" y="5468618"/>
            <a:chExt cx="8786842" cy="646331"/>
          </a:xfrm>
        </p:grpSpPr>
        <p:sp>
          <p:nvSpPr>
            <p:cNvPr id="22" name="Text Box 4"/>
            <p:cNvSpPr txBox="1">
              <a:spLocks noChangeArrowheads="1"/>
            </p:cNvSpPr>
            <p:nvPr/>
          </p:nvSpPr>
          <p:spPr bwMode="auto">
            <a:xfrm>
              <a:off x="148612" y="5468618"/>
              <a:ext cx="8786842" cy="646331"/>
            </a:xfrm>
            <a:prstGeom prst="rect">
              <a:avLst/>
            </a:prstGeom>
            <a:noFill/>
            <a:ln w="9525">
              <a:noFill/>
              <a:miter lim="800000"/>
              <a:headEnd/>
              <a:tailEnd/>
            </a:ln>
          </p:spPr>
          <p:txBody>
            <a:bodyPr>
              <a:spAutoFit/>
            </a:bodyPr>
            <a:lstStyle/>
            <a:p>
              <a:r>
                <a:rPr lang="tr-TR" sz="1800" b="1" dirty="0">
                  <a:solidFill>
                    <a:srgbClr val="0000FF"/>
                  </a:solidFill>
                  <a:latin typeface="Calibri" pitchFamily="34" charset="0"/>
                </a:rPr>
                <a:t>Bir sayının ikinci mertebeden köküne karekök, üçüncü mertebeden köküne de </a:t>
              </a:r>
              <a:r>
                <a:rPr lang="tr-TR" sz="1800" b="1" dirty="0" err="1">
                  <a:solidFill>
                    <a:srgbClr val="0000FF"/>
                  </a:solidFill>
                  <a:latin typeface="Calibri" pitchFamily="34" charset="0"/>
                </a:rPr>
                <a:t>küpkök</a:t>
              </a:r>
              <a:r>
                <a:rPr lang="tr-TR" sz="1800" b="1" dirty="0">
                  <a:solidFill>
                    <a:srgbClr val="0000FF"/>
                  </a:solidFill>
                  <a:latin typeface="Calibri" pitchFamily="34" charset="0"/>
                </a:rPr>
                <a:t> denir. Karekök gösteriminde bir ayrıcalık vardır: </a:t>
              </a:r>
              <a:r>
                <a:rPr lang="tr-TR" sz="1800" i="1" dirty="0">
                  <a:solidFill>
                    <a:srgbClr val="0000FF"/>
                  </a:solidFill>
                  <a:latin typeface="Calibri" pitchFamily="34" charset="0"/>
                </a:rPr>
                <a:t>x </a:t>
              </a:r>
              <a:r>
                <a:rPr lang="tr-TR" sz="1800" dirty="0">
                  <a:solidFill>
                    <a:srgbClr val="0000FF"/>
                  </a:solidFill>
                  <a:latin typeface="Calibri" pitchFamily="34" charset="0"/>
                </a:rPr>
                <a:t>ϵ ℝ </a:t>
              </a:r>
              <a:r>
                <a:rPr lang="tr-TR" sz="1800" b="1" dirty="0" err="1">
                  <a:solidFill>
                    <a:srgbClr val="0000FF"/>
                  </a:solidFill>
                  <a:latin typeface="Calibri" pitchFamily="34" charset="0"/>
                </a:rPr>
                <a:t>nin</a:t>
              </a:r>
              <a:r>
                <a:rPr lang="tr-TR" sz="1800" b="1" dirty="0">
                  <a:solidFill>
                    <a:srgbClr val="0000FF"/>
                  </a:solidFill>
                  <a:latin typeface="Calibri" pitchFamily="34" charset="0"/>
                </a:rPr>
                <a:t> karekökü        ile gösterilir.</a:t>
              </a:r>
            </a:p>
          </p:txBody>
        </p:sp>
        <p:graphicFrame>
          <p:nvGraphicFramePr>
            <p:cNvPr id="23" name="Object 14"/>
            <p:cNvGraphicFramePr>
              <a:graphicFrameLocks noChangeAspect="1"/>
            </p:cNvGraphicFramePr>
            <p:nvPr/>
          </p:nvGraphicFramePr>
          <p:xfrm>
            <a:off x="6550689" y="5786454"/>
            <a:ext cx="290512" cy="260350"/>
          </p:xfrm>
          <a:graphic>
            <a:graphicData uri="http://schemas.openxmlformats.org/presentationml/2006/ole">
              <mc:AlternateContent xmlns:mc="http://schemas.openxmlformats.org/markup-compatibility/2006">
                <mc:Choice xmlns:v="urn:schemas-microsoft-com:vml" Requires="v">
                  <p:oleObj spid="_x0000_s45086" name="Denklem" r:id="rId3" imgW="241200" imgH="215640" progId="Equation.3">
                    <p:embed/>
                  </p:oleObj>
                </mc:Choice>
                <mc:Fallback>
                  <p:oleObj name="Denklem" r:id="rId3" imgW="241200" imgH="215640" progId="Equation.3">
                    <p:embed/>
                    <p:pic>
                      <p:nvPicPr>
                        <p:cNvPr id="0" name="Object 1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50689" y="5786454"/>
                          <a:ext cx="290512" cy="2603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
        <p:nvSpPr>
          <p:cNvPr id="24" name="Text Box 4"/>
          <p:cNvSpPr txBox="1">
            <a:spLocks noChangeArrowheads="1"/>
          </p:cNvSpPr>
          <p:nvPr/>
        </p:nvSpPr>
        <p:spPr bwMode="auto">
          <a:xfrm>
            <a:off x="125413" y="5821363"/>
            <a:ext cx="8496300" cy="369887"/>
          </a:xfrm>
          <a:prstGeom prst="rect">
            <a:avLst/>
          </a:prstGeom>
          <a:noFill/>
          <a:ln w="9525">
            <a:noFill/>
            <a:miter lim="800000"/>
            <a:headEnd/>
            <a:tailEnd/>
          </a:ln>
        </p:spPr>
        <p:txBody>
          <a:bodyPr>
            <a:spAutoFit/>
          </a:bodyPr>
          <a:lstStyle/>
          <a:p>
            <a:pPr algn="just">
              <a:spcBef>
                <a:spcPct val="50000"/>
              </a:spcBef>
            </a:pPr>
            <a:r>
              <a:rPr lang="tr-TR" sz="1800" b="1">
                <a:solidFill>
                  <a:srgbClr val="0000FF"/>
                </a:solidFill>
                <a:latin typeface="Calibri" pitchFamily="34" charset="0"/>
              </a:rPr>
              <a:t>Şu örnekleri dikkatle inceleyiniz:</a:t>
            </a:r>
          </a:p>
        </p:txBody>
      </p:sp>
      <p:grpSp>
        <p:nvGrpSpPr>
          <p:cNvPr id="27" name="26 Grup"/>
          <p:cNvGrpSpPr/>
          <p:nvPr/>
        </p:nvGrpSpPr>
        <p:grpSpPr>
          <a:xfrm>
            <a:off x="109538" y="2874092"/>
            <a:ext cx="8496300" cy="723557"/>
            <a:chOff x="109538" y="3516656"/>
            <a:chExt cx="8496300" cy="723557"/>
          </a:xfrm>
        </p:grpSpPr>
        <p:sp>
          <p:nvSpPr>
            <p:cNvPr id="20" name="Text Box 4"/>
            <p:cNvSpPr txBox="1">
              <a:spLocks noChangeArrowheads="1"/>
            </p:cNvSpPr>
            <p:nvPr/>
          </p:nvSpPr>
          <p:spPr bwMode="auto">
            <a:xfrm>
              <a:off x="109538" y="3593244"/>
              <a:ext cx="8496300" cy="646969"/>
            </a:xfrm>
            <a:prstGeom prst="rect">
              <a:avLst/>
            </a:prstGeom>
            <a:noFill/>
            <a:ln w="9525">
              <a:noFill/>
              <a:miter lim="800000"/>
              <a:headEnd/>
              <a:tailEnd/>
            </a:ln>
          </p:spPr>
          <p:txBody>
            <a:bodyPr>
              <a:spAutoFit/>
            </a:bodyPr>
            <a:lstStyle/>
            <a:p>
              <a:r>
                <a:rPr lang="tr-TR" sz="1800" i="1" dirty="0">
                  <a:solidFill>
                    <a:srgbClr val="0000FF"/>
                  </a:solidFill>
                  <a:latin typeface="Calibri" pitchFamily="34" charset="0"/>
                </a:rPr>
                <a:t>x </a:t>
              </a:r>
              <a:r>
                <a:rPr lang="tr-TR" sz="1800" b="1" i="1" dirty="0">
                  <a:solidFill>
                    <a:srgbClr val="0000FF"/>
                  </a:solidFill>
                  <a:latin typeface="Calibri" pitchFamily="34" charset="0"/>
                </a:rPr>
                <a:t> </a:t>
              </a:r>
              <a:r>
                <a:rPr lang="tr-TR" sz="1800" b="1" dirty="0">
                  <a:solidFill>
                    <a:srgbClr val="0000FF"/>
                  </a:solidFill>
                  <a:latin typeface="Calibri" pitchFamily="34" charset="0"/>
                </a:rPr>
                <a:t>reel sayısının </a:t>
              </a:r>
              <a:r>
                <a:rPr lang="tr-TR" sz="1800" i="1" dirty="0" err="1">
                  <a:solidFill>
                    <a:srgbClr val="0000FF"/>
                  </a:solidFill>
                  <a:latin typeface="Calibri" pitchFamily="34" charset="0"/>
                </a:rPr>
                <a:t>m</a:t>
              </a:r>
              <a:r>
                <a:rPr lang="tr-TR" sz="1800" b="1" dirty="0" err="1">
                  <a:solidFill>
                    <a:srgbClr val="0000FF"/>
                  </a:solidFill>
                  <a:latin typeface="Calibri" pitchFamily="34" charset="0"/>
                </a:rPr>
                <a:t>’inci</a:t>
              </a:r>
              <a:r>
                <a:rPr lang="tr-TR" sz="1800" b="1" dirty="0">
                  <a:solidFill>
                    <a:srgbClr val="0000FF"/>
                  </a:solidFill>
                  <a:latin typeface="Calibri" pitchFamily="34" charset="0"/>
                </a:rPr>
                <a:t> mertebeden kökü</a:t>
              </a:r>
              <a:r>
                <a:rPr lang="tr-TR" sz="1800" b="1" dirty="0" smtClean="0">
                  <a:solidFill>
                    <a:srgbClr val="0000FF"/>
                  </a:solidFill>
                  <a:latin typeface="Calibri" pitchFamily="34" charset="0"/>
                </a:rPr>
                <a:t>,        </a:t>
              </a:r>
              <a:r>
                <a:rPr lang="tr-TR" sz="1800" b="1" dirty="0">
                  <a:solidFill>
                    <a:srgbClr val="0000FF"/>
                  </a:solidFill>
                  <a:latin typeface="Calibri" pitchFamily="34" charset="0"/>
                </a:rPr>
                <a:t>veya          ile gösterilir. Böylece,  </a:t>
              </a:r>
              <a:r>
                <a:rPr lang="tr-TR" sz="1800" i="1" dirty="0">
                  <a:solidFill>
                    <a:srgbClr val="0000FF"/>
                  </a:solidFill>
                  <a:latin typeface="Calibri" pitchFamily="34" charset="0"/>
                </a:rPr>
                <a:t>m </a:t>
              </a:r>
              <a:r>
                <a:rPr lang="tr-TR" sz="1800" dirty="0">
                  <a:solidFill>
                    <a:srgbClr val="0000FF"/>
                  </a:solidFill>
                  <a:latin typeface="Calibri" pitchFamily="34" charset="0"/>
                </a:rPr>
                <a:t>ϵ ℕ  </a:t>
              </a:r>
              <a:r>
                <a:rPr lang="tr-TR" sz="1800" b="1" dirty="0">
                  <a:solidFill>
                    <a:srgbClr val="0000FF"/>
                  </a:solidFill>
                  <a:latin typeface="Calibri" pitchFamily="34" charset="0"/>
                </a:rPr>
                <a:t>ve   </a:t>
              </a:r>
              <a:r>
                <a:rPr lang="tr-TR" sz="1800" i="1" dirty="0">
                  <a:solidFill>
                    <a:srgbClr val="0000FF"/>
                  </a:solidFill>
                  <a:latin typeface="Calibri" pitchFamily="34" charset="0"/>
                </a:rPr>
                <a:t>x </a:t>
              </a:r>
              <a:r>
                <a:rPr lang="tr-TR" sz="1800" dirty="0">
                  <a:solidFill>
                    <a:srgbClr val="0000FF"/>
                  </a:solidFill>
                  <a:latin typeface="Calibri" pitchFamily="34" charset="0"/>
                </a:rPr>
                <a:t>ϵ ℝ </a:t>
              </a:r>
              <a:r>
                <a:rPr lang="tr-TR" sz="1800" b="1" dirty="0">
                  <a:solidFill>
                    <a:srgbClr val="0000FF"/>
                  </a:solidFill>
                  <a:latin typeface="Calibri" pitchFamily="34" charset="0"/>
                </a:rPr>
                <a:t>için </a:t>
              </a:r>
            </a:p>
          </p:txBody>
        </p:sp>
        <p:graphicFrame>
          <p:nvGraphicFramePr>
            <p:cNvPr id="45066" name="Object 8"/>
            <p:cNvGraphicFramePr>
              <a:graphicFrameLocks noChangeAspect="1"/>
            </p:cNvGraphicFramePr>
            <p:nvPr/>
          </p:nvGraphicFramePr>
          <p:xfrm>
            <a:off x="4094163" y="3632200"/>
            <a:ext cx="396875" cy="301625"/>
          </p:xfrm>
          <a:graphic>
            <a:graphicData uri="http://schemas.openxmlformats.org/presentationml/2006/ole">
              <mc:AlternateContent xmlns:mc="http://schemas.openxmlformats.org/markup-compatibility/2006">
                <mc:Choice xmlns:v="urn:schemas-microsoft-com:vml" Requires="v">
                  <p:oleObj spid="_x0000_s45087" name="Denklem" r:id="rId5" imgW="317160" imgH="241200" progId="Equation.3">
                    <p:embed/>
                  </p:oleObj>
                </mc:Choice>
                <mc:Fallback>
                  <p:oleObj name="Denklem" r:id="rId5" imgW="317160" imgH="241200" progId="Equation.3">
                    <p:embed/>
                    <p:pic>
                      <p:nvPicPr>
                        <p:cNvPr id="0" name="Object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094163" y="3632200"/>
                          <a:ext cx="396875" cy="3016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5067" name="Object 9"/>
            <p:cNvGraphicFramePr>
              <a:graphicFrameLocks noChangeAspect="1"/>
            </p:cNvGraphicFramePr>
            <p:nvPr/>
          </p:nvGraphicFramePr>
          <p:xfrm>
            <a:off x="5018176" y="3516656"/>
            <a:ext cx="366712" cy="412750"/>
          </p:xfrm>
          <a:graphic>
            <a:graphicData uri="http://schemas.openxmlformats.org/presentationml/2006/ole">
              <mc:AlternateContent xmlns:mc="http://schemas.openxmlformats.org/markup-compatibility/2006">
                <mc:Choice xmlns:v="urn:schemas-microsoft-com:vml" Requires="v">
                  <p:oleObj spid="_x0000_s45088" name="Denklem" r:id="rId7" imgW="304560" imgH="342720" progId="Equation.3">
                    <p:embed/>
                  </p:oleObj>
                </mc:Choice>
                <mc:Fallback>
                  <p:oleObj name="Denklem" r:id="rId7" imgW="304560" imgH="342720" progId="Equation.3">
                    <p:embed/>
                    <p:pic>
                      <p:nvPicPr>
                        <p:cNvPr id="0" name="Object 9"/>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018176" y="3516656"/>
                          <a:ext cx="366712" cy="412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pSp>
        <p:nvGrpSpPr>
          <p:cNvPr id="31" name="30 Grup"/>
          <p:cNvGrpSpPr/>
          <p:nvPr/>
        </p:nvGrpSpPr>
        <p:grpSpPr>
          <a:xfrm>
            <a:off x="1846263" y="3800475"/>
            <a:ext cx="3959225" cy="1098550"/>
            <a:chOff x="1846263" y="3800475"/>
            <a:chExt cx="3959225" cy="1098550"/>
          </a:xfrm>
        </p:grpSpPr>
        <p:graphicFrame>
          <p:nvGraphicFramePr>
            <p:cNvPr id="58375" name="Object 7"/>
            <p:cNvGraphicFramePr>
              <a:graphicFrameLocks noChangeAspect="1"/>
            </p:cNvGraphicFramePr>
            <p:nvPr/>
          </p:nvGraphicFramePr>
          <p:xfrm>
            <a:off x="1846263" y="3800475"/>
            <a:ext cx="3959225" cy="1098550"/>
          </p:xfrm>
          <a:graphic>
            <a:graphicData uri="http://schemas.openxmlformats.org/presentationml/2006/ole">
              <mc:AlternateContent xmlns:mc="http://schemas.openxmlformats.org/markup-compatibility/2006">
                <mc:Choice xmlns:v="urn:schemas-microsoft-com:vml" Requires="v">
                  <p:oleObj spid="_x0000_s45089" name="Denklem" r:id="rId9" imgW="2831760" imgH="787320" progId="Equation.3">
                    <p:embed/>
                  </p:oleObj>
                </mc:Choice>
                <mc:Fallback>
                  <p:oleObj name="Denklem" r:id="rId9" imgW="2831760" imgH="787320" progId="Equation.3">
                    <p:embed/>
                    <p:pic>
                      <p:nvPicPr>
                        <p:cNvPr id="0" name="Object 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846263" y="3800475"/>
                          <a:ext cx="3959225" cy="10985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9" name="28 Metin kutusu"/>
            <p:cNvSpPr txBox="1"/>
            <p:nvPr/>
          </p:nvSpPr>
          <p:spPr>
            <a:xfrm>
              <a:off x="2413014" y="4536478"/>
              <a:ext cx="785818" cy="307777"/>
            </a:xfrm>
            <a:prstGeom prst="rect">
              <a:avLst/>
            </a:prstGeom>
            <a:solidFill>
              <a:schemeClr val="bg1"/>
            </a:solidFill>
          </p:spPr>
          <p:txBody>
            <a:bodyPr wrap="square" rtlCol="0">
              <a:spAutoFit/>
            </a:bodyPr>
            <a:lstStyle/>
            <a:p>
              <a:r>
                <a:rPr lang="tr-TR" sz="1400" dirty="0" smtClean="0">
                  <a:solidFill>
                    <a:schemeClr val="accent3"/>
                  </a:solidFill>
                  <a:latin typeface="Calibri" pitchFamily="34" charset="0"/>
                </a:rPr>
                <a:t>tanımsız</a:t>
              </a:r>
              <a:endParaRPr lang="tr-TR" sz="1400" dirty="0">
                <a:solidFill>
                  <a:schemeClr val="accent3"/>
                </a:solidFill>
                <a:latin typeface="Calibri" pitchFamily="34" charset="0"/>
              </a:endParaRPr>
            </a:p>
          </p:txBody>
        </p:sp>
        <p:sp>
          <p:nvSpPr>
            <p:cNvPr id="30" name="29 Metin kutusu"/>
            <p:cNvSpPr txBox="1"/>
            <p:nvPr/>
          </p:nvSpPr>
          <p:spPr>
            <a:xfrm>
              <a:off x="2373239" y="4524121"/>
              <a:ext cx="785818" cy="307777"/>
            </a:xfrm>
            <a:prstGeom prst="rect">
              <a:avLst/>
            </a:prstGeom>
            <a:noFill/>
          </p:spPr>
          <p:txBody>
            <a:bodyPr wrap="square" rtlCol="0">
              <a:spAutoFit/>
            </a:bodyPr>
            <a:lstStyle/>
            <a:p>
              <a:r>
                <a:rPr lang="tr-TR" sz="1400" dirty="0" smtClean="0">
                  <a:solidFill>
                    <a:srgbClr val="0000FF"/>
                  </a:solidFill>
                  <a:latin typeface="Calibri" pitchFamily="34" charset="0"/>
                </a:rPr>
                <a:t>tanımsız</a:t>
              </a:r>
              <a:endParaRPr lang="tr-TR" sz="1400" dirty="0">
                <a:solidFill>
                  <a:srgbClr val="0000FF"/>
                </a:solidFill>
                <a:latin typeface="Calibri" pitchFamily="34" charset="0"/>
              </a:endParaRPr>
            </a:p>
          </p:txBody>
        </p:sp>
      </p:grpSp>
      <p:grpSp>
        <p:nvGrpSpPr>
          <p:cNvPr id="36" name="35 Grup"/>
          <p:cNvGrpSpPr/>
          <p:nvPr/>
        </p:nvGrpSpPr>
        <p:grpSpPr>
          <a:xfrm>
            <a:off x="2071670" y="6286520"/>
            <a:ext cx="4641850" cy="336607"/>
            <a:chOff x="2071670" y="6286520"/>
            <a:chExt cx="4641850" cy="336607"/>
          </a:xfrm>
        </p:grpSpPr>
        <p:graphicFrame>
          <p:nvGraphicFramePr>
            <p:cNvPr id="58385" name="Object 17"/>
            <p:cNvGraphicFramePr>
              <a:graphicFrameLocks noChangeAspect="1"/>
            </p:cNvGraphicFramePr>
            <p:nvPr/>
          </p:nvGraphicFramePr>
          <p:xfrm>
            <a:off x="2071670" y="6286520"/>
            <a:ext cx="4641850" cy="295275"/>
          </p:xfrm>
          <a:graphic>
            <a:graphicData uri="http://schemas.openxmlformats.org/presentationml/2006/ole">
              <mc:AlternateContent xmlns:mc="http://schemas.openxmlformats.org/markup-compatibility/2006">
                <mc:Choice xmlns:v="urn:schemas-microsoft-com:vml" Requires="v">
                  <p:oleObj spid="_x0000_s45090" name="Denklem" r:id="rId11" imgW="3377880" imgH="215640" progId="Equation.3">
                    <p:embed/>
                  </p:oleObj>
                </mc:Choice>
                <mc:Fallback>
                  <p:oleObj name="Denklem" r:id="rId11" imgW="3377880" imgH="215640" progId="Equation.3">
                    <p:embed/>
                    <p:pic>
                      <p:nvPicPr>
                        <p:cNvPr id="0" name="Object 17"/>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071670" y="6286520"/>
                          <a:ext cx="4641850" cy="2952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5" name="34 Metin kutusu"/>
            <p:cNvSpPr txBox="1"/>
            <p:nvPr/>
          </p:nvSpPr>
          <p:spPr>
            <a:xfrm>
              <a:off x="3722856" y="6315350"/>
              <a:ext cx="857256" cy="307777"/>
            </a:xfrm>
            <a:prstGeom prst="rect">
              <a:avLst/>
            </a:prstGeom>
            <a:noFill/>
          </p:spPr>
          <p:txBody>
            <a:bodyPr wrap="square" rtlCol="0">
              <a:spAutoFit/>
            </a:bodyPr>
            <a:lstStyle/>
            <a:p>
              <a:r>
                <a:rPr lang="tr-TR" sz="1400" dirty="0" smtClean="0">
                  <a:solidFill>
                    <a:srgbClr val="0000FF"/>
                  </a:solidFill>
                  <a:latin typeface="Calibri" pitchFamily="34" charset="0"/>
                </a:rPr>
                <a:t>tanımsız</a:t>
              </a:r>
              <a:endParaRPr lang="tr-TR" sz="1400" dirty="0">
                <a:solidFill>
                  <a:srgbClr val="0000FF"/>
                </a:solidFill>
                <a:latin typeface="Calibri" pitchFamily="34"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0"/>
                                  </p:iterate>
                                  <p:childTnLst>
                                    <p:set>
                                      <p:cBhvr>
                                        <p:cTn id="6" dur="1" fill="hold">
                                          <p:stCondLst>
                                            <p:cond delay="0"/>
                                          </p:stCondLst>
                                        </p:cTn>
                                        <p:tgtEl>
                                          <p:spTgt spid="2"/>
                                        </p:tgtEl>
                                        <p:attrNameLst>
                                          <p:attrName>style.visibility</p:attrName>
                                        </p:attrNameLst>
                                      </p:cBhvr>
                                      <p:to>
                                        <p:strVal val="visible"/>
                                      </p:to>
                                    </p:set>
                                    <p:animEffect transition="in" filter="wipe(left)">
                                      <p:cBhvr>
                                        <p:cTn id="7" dur="3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7"/>
                                        </p:tgtEl>
                                        <p:attrNameLst>
                                          <p:attrName>style.visibility</p:attrName>
                                        </p:attrNameLst>
                                      </p:cBhvr>
                                      <p:to>
                                        <p:strVal val="visible"/>
                                      </p:to>
                                    </p:set>
                                    <p:animEffect transition="in" filter="wipe(left)">
                                      <p:cBhvr>
                                        <p:cTn id="12" dur="500"/>
                                        <p:tgtEl>
                                          <p:spTgt spid="2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31"/>
                                        </p:tgtEl>
                                        <p:attrNameLst>
                                          <p:attrName>style.visibility</p:attrName>
                                        </p:attrNameLst>
                                      </p:cBhvr>
                                      <p:to>
                                        <p:strVal val="visible"/>
                                      </p:to>
                                    </p:set>
                                    <p:animEffect transition="in" filter="wipe(up)">
                                      <p:cBhvr>
                                        <p:cTn id="17" dur="500"/>
                                        <p:tgtEl>
                                          <p:spTgt spid="31"/>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21"/>
                                        </p:tgtEl>
                                        <p:attrNameLst>
                                          <p:attrName>style.visibility</p:attrName>
                                        </p:attrNameLst>
                                      </p:cBhvr>
                                      <p:to>
                                        <p:strVal val="visible"/>
                                      </p:to>
                                    </p:set>
                                    <p:animEffect transition="in" filter="wipe(left)">
                                      <p:cBhvr>
                                        <p:cTn id="22" dur="2000"/>
                                        <p:tgtEl>
                                          <p:spTgt spid="21"/>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0"/>
                                  </p:iterate>
                                  <p:childTnLst>
                                    <p:set>
                                      <p:cBhvr>
                                        <p:cTn id="26" dur="1" fill="hold">
                                          <p:stCondLst>
                                            <p:cond delay="0"/>
                                          </p:stCondLst>
                                        </p:cTn>
                                        <p:tgtEl>
                                          <p:spTgt spid="24"/>
                                        </p:tgtEl>
                                        <p:attrNameLst>
                                          <p:attrName>style.visibility</p:attrName>
                                        </p:attrNameLst>
                                      </p:cBhvr>
                                      <p:to>
                                        <p:strVal val="visible"/>
                                      </p:to>
                                    </p:set>
                                    <p:animEffect transition="in" filter="wipe(left)">
                                      <p:cBhvr>
                                        <p:cTn id="27" dur="300"/>
                                        <p:tgtEl>
                                          <p:spTgt spid="24"/>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36"/>
                                        </p:tgtEl>
                                        <p:attrNameLst>
                                          <p:attrName>style.visibility</p:attrName>
                                        </p:attrNameLst>
                                      </p:cBhvr>
                                      <p:to>
                                        <p:strVal val="visible"/>
                                      </p:to>
                                    </p:set>
                                    <p:animEffect transition="in" filter="wipe(left)">
                                      <p:cBhvr>
                                        <p:cTn id="32"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utoUpdateAnimBg="0"/>
      <p:bldP spid="24"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1026"/>
          <p:cNvSpPr txBox="1">
            <a:spLocks noChangeArrowheads="1"/>
          </p:cNvSpPr>
          <p:nvPr/>
        </p:nvSpPr>
        <p:spPr bwMode="auto">
          <a:xfrm>
            <a:off x="25400" y="0"/>
            <a:ext cx="9144000" cy="369888"/>
          </a:xfrm>
          <a:prstGeom prst="rect">
            <a:avLst/>
          </a:prstGeom>
          <a:noFill/>
          <a:ln w="9525">
            <a:noFill/>
            <a:miter lim="800000"/>
            <a:headEnd/>
            <a:tailEnd/>
          </a:ln>
        </p:spPr>
        <p:txBody>
          <a:bodyPr>
            <a:spAutoFit/>
          </a:bodyPr>
          <a:lstStyle/>
          <a:p>
            <a:pPr>
              <a:spcBef>
                <a:spcPct val="50000"/>
              </a:spcBef>
            </a:pPr>
            <a:r>
              <a:rPr lang="tr-TR" sz="1800" b="1">
                <a:latin typeface="Calibri" pitchFamily="34" charset="0"/>
              </a:rPr>
              <a:t>Mutlak Değer.    </a:t>
            </a:r>
            <a:r>
              <a:rPr lang="tr-TR" sz="1800" b="1" i="1">
                <a:solidFill>
                  <a:srgbClr val="0000FF"/>
                </a:solidFill>
                <a:latin typeface="Calibri" pitchFamily="34" charset="0"/>
              </a:rPr>
              <a:t>x </a:t>
            </a:r>
            <a:r>
              <a:rPr lang="tr-TR" sz="1800" b="1">
                <a:solidFill>
                  <a:srgbClr val="0000FF"/>
                </a:solidFill>
                <a:latin typeface="Calibri" pitchFamily="34" charset="0"/>
                <a:sym typeface="Symbol" pitchFamily="18" charset="2"/>
              </a:rPr>
              <a:t></a:t>
            </a:r>
            <a:r>
              <a:rPr lang="tr-TR" sz="1800" b="1" i="1">
                <a:solidFill>
                  <a:srgbClr val="0000FF"/>
                </a:solidFill>
                <a:latin typeface="Calibri" pitchFamily="34" charset="0"/>
                <a:sym typeface="Symbol" pitchFamily="18" charset="2"/>
              </a:rPr>
              <a:t> </a:t>
            </a:r>
            <a:r>
              <a:rPr lang="tr-TR" sz="1800">
                <a:solidFill>
                  <a:srgbClr val="0000FF"/>
                </a:solidFill>
                <a:latin typeface="Calibri" pitchFamily="34" charset="0"/>
              </a:rPr>
              <a:t>ℝ  </a:t>
            </a:r>
            <a:r>
              <a:rPr lang="tr-TR" sz="1800" b="1">
                <a:solidFill>
                  <a:srgbClr val="0000FF"/>
                </a:solidFill>
                <a:latin typeface="Calibri" pitchFamily="34" charset="0"/>
                <a:sym typeface="Symbol" pitchFamily="18" charset="2"/>
              </a:rPr>
              <a:t>nin  mutlak değeri </a:t>
            </a:r>
            <a:r>
              <a:rPr lang="tr-TR" sz="1800" b="1" i="1">
                <a:solidFill>
                  <a:srgbClr val="0000FF"/>
                </a:solidFill>
                <a:latin typeface="Calibri" pitchFamily="34" charset="0"/>
              </a:rPr>
              <a:t> </a:t>
            </a:r>
          </a:p>
        </p:txBody>
      </p:sp>
      <p:sp>
        <p:nvSpPr>
          <p:cNvPr id="25603" name="Text Box 1027"/>
          <p:cNvSpPr txBox="1">
            <a:spLocks noChangeArrowheads="1"/>
          </p:cNvSpPr>
          <p:nvPr/>
        </p:nvSpPr>
        <p:spPr bwMode="auto">
          <a:xfrm>
            <a:off x="0" y="1444625"/>
            <a:ext cx="2268538" cy="366713"/>
          </a:xfrm>
          <a:prstGeom prst="rect">
            <a:avLst/>
          </a:prstGeom>
          <a:noFill/>
          <a:ln w="9525">
            <a:noFill/>
            <a:miter lim="800000"/>
            <a:headEnd/>
            <a:tailEnd/>
          </a:ln>
        </p:spPr>
        <p:txBody>
          <a:bodyPr>
            <a:spAutoFit/>
          </a:bodyPr>
          <a:lstStyle/>
          <a:p>
            <a:pPr>
              <a:spcBef>
                <a:spcPct val="50000"/>
              </a:spcBef>
            </a:pPr>
            <a:r>
              <a:rPr lang="tr-TR" sz="1800" b="1">
                <a:solidFill>
                  <a:srgbClr val="0000FF"/>
                </a:solidFill>
                <a:latin typeface="Calibri" pitchFamily="34" charset="0"/>
                <a:sym typeface="Symbol" pitchFamily="18" charset="2"/>
              </a:rPr>
              <a:t> olarak tanımlanır.</a:t>
            </a:r>
          </a:p>
        </p:txBody>
      </p:sp>
      <p:graphicFrame>
        <p:nvGraphicFramePr>
          <p:cNvPr id="25604" name="Object 1028"/>
          <p:cNvGraphicFramePr>
            <a:graphicFrameLocks noChangeAspect="1"/>
          </p:cNvGraphicFramePr>
          <p:nvPr/>
        </p:nvGraphicFramePr>
        <p:xfrm>
          <a:off x="2746375" y="626737"/>
          <a:ext cx="1840661" cy="674673"/>
        </p:xfrm>
        <a:graphic>
          <a:graphicData uri="http://schemas.openxmlformats.org/presentationml/2006/ole">
            <mc:AlternateContent xmlns:mc="http://schemas.openxmlformats.org/markup-compatibility/2006">
              <mc:Choice xmlns:v="urn:schemas-microsoft-com:vml" Requires="v">
                <p:oleObj spid="_x0000_s3146" name="Denklem" r:id="rId3" imgW="1155600" imgH="457200" progId="Equation.3">
                  <p:embed/>
                </p:oleObj>
              </mc:Choice>
              <mc:Fallback>
                <p:oleObj name="Denklem" r:id="rId3" imgW="1155600" imgH="457200" progId="Equation.3">
                  <p:embed/>
                  <p:pic>
                    <p:nvPicPr>
                      <p:cNvPr id="0" name="Object 102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46375" y="626737"/>
                        <a:ext cx="1840661" cy="67467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5605" name="Text Box 1029"/>
          <p:cNvSpPr txBox="1">
            <a:spLocks noChangeArrowheads="1"/>
          </p:cNvSpPr>
          <p:nvPr/>
        </p:nvSpPr>
        <p:spPr bwMode="auto">
          <a:xfrm>
            <a:off x="-25400" y="2333625"/>
            <a:ext cx="1306513" cy="366713"/>
          </a:xfrm>
          <a:prstGeom prst="rect">
            <a:avLst/>
          </a:prstGeom>
          <a:noFill/>
          <a:ln w="9525">
            <a:noFill/>
            <a:miter lim="800000"/>
            <a:headEnd/>
            <a:tailEnd/>
          </a:ln>
        </p:spPr>
        <p:txBody>
          <a:bodyPr>
            <a:spAutoFit/>
          </a:bodyPr>
          <a:lstStyle/>
          <a:p>
            <a:pPr>
              <a:spcBef>
                <a:spcPct val="50000"/>
              </a:spcBef>
            </a:pPr>
            <a:r>
              <a:rPr lang="tr-TR" sz="1800">
                <a:solidFill>
                  <a:srgbClr val="0000FF"/>
                </a:solidFill>
                <a:latin typeface="Calibri" pitchFamily="34" charset="0"/>
                <a:sym typeface="Symbol" pitchFamily="18" charset="2"/>
              </a:rPr>
              <a:t> </a:t>
            </a:r>
            <a:r>
              <a:rPr lang="tr-TR" sz="1800" b="1">
                <a:solidFill>
                  <a:srgbClr val="9900FF"/>
                </a:solidFill>
                <a:latin typeface="Calibri" pitchFamily="34" charset="0"/>
                <a:sym typeface="Symbol" pitchFamily="18" charset="2"/>
              </a:rPr>
              <a:t>Örnekler:  </a:t>
            </a:r>
          </a:p>
        </p:txBody>
      </p:sp>
      <p:graphicFrame>
        <p:nvGraphicFramePr>
          <p:cNvPr id="25606" name="Object 1030"/>
          <p:cNvGraphicFramePr>
            <a:graphicFrameLocks noChangeAspect="1"/>
          </p:cNvGraphicFramePr>
          <p:nvPr/>
        </p:nvGraphicFramePr>
        <p:xfrm>
          <a:off x="1212850" y="2360613"/>
          <a:ext cx="388938" cy="319087"/>
        </p:xfrm>
        <a:graphic>
          <a:graphicData uri="http://schemas.openxmlformats.org/presentationml/2006/ole">
            <mc:AlternateContent xmlns:mc="http://schemas.openxmlformats.org/markup-compatibility/2006">
              <mc:Choice xmlns:v="urn:schemas-microsoft-com:vml" Requires="v">
                <p:oleObj spid="_x0000_s3147" name="Denklem" r:id="rId5" imgW="279360" imgH="228600" progId="Equation.3">
                  <p:embed/>
                </p:oleObj>
              </mc:Choice>
              <mc:Fallback>
                <p:oleObj name="Denklem" r:id="rId5" imgW="279360" imgH="228600" progId="Equation.3">
                  <p:embed/>
                  <p:pic>
                    <p:nvPicPr>
                      <p:cNvPr id="0" name="Object 103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12850" y="2360613"/>
                        <a:ext cx="388938" cy="3190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5607" name="Text Box 1031"/>
          <p:cNvSpPr txBox="1">
            <a:spLocks noChangeArrowheads="1"/>
          </p:cNvSpPr>
          <p:nvPr/>
        </p:nvSpPr>
        <p:spPr bwMode="auto">
          <a:xfrm>
            <a:off x="-19050" y="2895600"/>
            <a:ext cx="1350963" cy="366713"/>
          </a:xfrm>
          <a:prstGeom prst="rect">
            <a:avLst/>
          </a:prstGeom>
          <a:noFill/>
          <a:ln w="9525">
            <a:noFill/>
            <a:miter lim="800000"/>
            <a:headEnd/>
            <a:tailEnd/>
          </a:ln>
        </p:spPr>
        <p:txBody>
          <a:bodyPr>
            <a:spAutoFit/>
          </a:bodyPr>
          <a:lstStyle/>
          <a:p>
            <a:pPr>
              <a:spcBef>
                <a:spcPct val="50000"/>
              </a:spcBef>
            </a:pPr>
            <a:r>
              <a:rPr lang="tr-TR" sz="1800" b="1">
                <a:solidFill>
                  <a:srgbClr val="9900FF"/>
                </a:solidFill>
                <a:latin typeface="Calibri" pitchFamily="34" charset="0"/>
                <a:sym typeface="Symbol" pitchFamily="18" charset="2"/>
              </a:rPr>
              <a:t> Özellikler:  </a:t>
            </a:r>
          </a:p>
        </p:txBody>
      </p:sp>
      <p:graphicFrame>
        <p:nvGraphicFramePr>
          <p:cNvPr id="25608" name="Object 1032"/>
          <p:cNvGraphicFramePr>
            <a:graphicFrameLocks noChangeAspect="1"/>
          </p:cNvGraphicFramePr>
          <p:nvPr/>
        </p:nvGraphicFramePr>
        <p:xfrm>
          <a:off x="1303338" y="3325813"/>
          <a:ext cx="893762" cy="231775"/>
        </p:xfrm>
        <a:graphic>
          <a:graphicData uri="http://schemas.openxmlformats.org/presentationml/2006/ole">
            <mc:AlternateContent xmlns:mc="http://schemas.openxmlformats.org/markup-compatibility/2006">
              <mc:Choice xmlns:v="urn:schemas-microsoft-com:vml" Requires="v">
                <p:oleObj spid="_x0000_s3148" name="Denklem" r:id="rId7" imgW="634680" imgH="164880" progId="Equation.3">
                  <p:embed/>
                </p:oleObj>
              </mc:Choice>
              <mc:Fallback>
                <p:oleObj name="Denklem" r:id="rId7" imgW="634680" imgH="164880" progId="Equation.3">
                  <p:embed/>
                  <p:pic>
                    <p:nvPicPr>
                      <p:cNvPr id="0" name="Object 103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303338" y="3325813"/>
                        <a:ext cx="893762" cy="2317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5609" name="Object 1033"/>
          <p:cNvGraphicFramePr>
            <a:graphicFrameLocks noChangeAspect="1"/>
          </p:cNvGraphicFramePr>
          <p:nvPr/>
        </p:nvGraphicFramePr>
        <p:xfrm>
          <a:off x="3128963" y="3636963"/>
          <a:ext cx="962025" cy="320675"/>
        </p:xfrm>
        <a:graphic>
          <a:graphicData uri="http://schemas.openxmlformats.org/presentationml/2006/ole">
            <mc:AlternateContent xmlns:mc="http://schemas.openxmlformats.org/markup-compatibility/2006">
              <mc:Choice xmlns:v="urn:schemas-microsoft-com:vml" Requires="v">
                <p:oleObj spid="_x0000_s3149" name="Denklem" r:id="rId9" imgW="685800" imgH="228600" progId="Equation.3">
                  <p:embed/>
                </p:oleObj>
              </mc:Choice>
              <mc:Fallback>
                <p:oleObj name="Denklem" r:id="rId9" imgW="685800" imgH="228600" progId="Equation.3">
                  <p:embed/>
                  <p:pic>
                    <p:nvPicPr>
                      <p:cNvPr id="0" name="Object 1033"/>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128963" y="3636963"/>
                        <a:ext cx="962025" cy="3206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5610" name="Object 1034"/>
          <p:cNvGraphicFramePr>
            <a:graphicFrameLocks noChangeAspect="1"/>
          </p:cNvGraphicFramePr>
          <p:nvPr/>
        </p:nvGraphicFramePr>
        <p:xfrm>
          <a:off x="3187700" y="4117975"/>
          <a:ext cx="1158875" cy="265113"/>
        </p:xfrm>
        <a:graphic>
          <a:graphicData uri="http://schemas.openxmlformats.org/presentationml/2006/ole">
            <mc:AlternateContent xmlns:mc="http://schemas.openxmlformats.org/markup-compatibility/2006">
              <mc:Choice xmlns:v="urn:schemas-microsoft-com:vml" Requires="v">
                <p:oleObj spid="_x0000_s3150" name="Denklem" r:id="rId11" imgW="990360" imgH="228600" progId="Equation.3">
                  <p:embed/>
                </p:oleObj>
              </mc:Choice>
              <mc:Fallback>
                <p:oleObj name="Denklem" r:id="rId11" imgW="990360" imgH="228600" progId="Equation.3">
                  <p:embed/>
                  <p:pic>
                    <p:nvPicPr>
                      <p:cNvPr id="0" name="Object 1034"/>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187700" y="4117975"/>
                        <a:ext cx="1158875" cy="2651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5611" name="Object 1035"/>
          <p:cNvGraphicFramePr>
            <a:graphicFrameLocks noChangeAspect="1"/>
          </p:cNvGraphicFramePr>
          <p:nvPr/>
        </p:nvGraphicFramePr>
        <p:xfrm>
          <a:off x="3181350" y="4475163"/>
          <a:ext cx="1217613" cy="298450"/>
        </p:xfrm>
        <a:graphic>
          <a:graphicData uri="http://schemas.openxmlformats.org/presentationml/2006/ole">
            <mc:AlternateContent xmlns:mc="http://schemas.openxmlformats.org/markup-compatibility/2006">
              <mc:Choice xmlns:v="urn:schemas-microsoft-com:vml" Requires="v">
                <p:oleObj spid="_x0000_s3151" name="Denklem" r:id="rId13" imgW="1028520" imgH="253800" progId="Equation.3">
                  <p:embed/>
                </p:oleObj>
              </mc:Choice>
              <mc:Fallback>
                <p:oleObj name="Denklem" r:id="rId13" imgW="1028520" imgH="253800" progId="Equation.3">
                  <p:embed/>
                  <p:pic>
                    <p:nvPicPr>
                      <p:cNvPr id="0" name="Object 1035"/>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181350" y="4475163"/>
                        <a:ext cx="1217613" cy="2984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2" name="Group 1036"/>
          <p:cNvGrpSpPr>
            <a:grpSpLocks/>
          </p:cNvGrpSpPr>
          <p:nvPr/>
        </p:nvGrpSpPr>
        <p:grpSpPr bwMode="auto">
          <a:xfrm>
            <a:off x="4268788" y="4114800"/>
            <a:ext cx="2794000" cy="727075"/>
            <a:chOff x="3888" y="3360"/>
            <a:chExt cx="1760" cy="549"/>
          </a:xfrm>
        </p:grpSpPr>
        <p:graphicFrame>
          <p:nvGraphicFramePr>
            <p:cNvPr id="3091" name="Object 1037"/>
            <p:cNvGraphicFramePr>
              <a:graphicFrameLocks noChangeAspect="1"/>
            </p:cNvGraphicFramePr>
            <p:nvPr/>
          </p:nvGraphicFramePr>
          <p:xfrm>
            <a:off x="3888" y="3360"/>
            <a:ext cx="222" cy="549"/>
          </p:xfrm>
          <a:graphic>
            <a:graphicData uri="http://schemas.openxmlformats.org/presentationml/2006/ole">
              <mc:AlternateContent xmlns:mc="http://schemas.openxmlformats.org/markup-compatibility/2006">
                <mc:Choice xmlns:v="urn:schemas-microsoft-com:vml" Requires="v">
                  <p:oleObj spid="_x0000_s3152" name="Denklem" r:id="rId15" imgW="241200" imgH="596880" progId="Equation.3">
                    <p:embed/>
                  </p:oleObj>
                </mc:Choice>
                <mc:Fallback>
                  <p:oleObj name="Denklem" r:id="rId15" imgW="241200" imgH="596880" progId="Equation.3">
                    <p:embed/>
                    <p:pic>
                      <p:nvPicPr>
                        <p:cNvPr id="0" name="Object 1037"/>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3888" y="3360"/>
                          <a:ext cx="222" cy="54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102" name="Text Box 1038"/>
            <p:cNvSpPr txBox="1">
              <a:spLocks noChangeArrowheads="1"/>
            </p:cNvSpPr>
            <p:nvPr/>
          </p:nvSpPr>
          <p:spPr bwMode="auto">
            <a:xfrm>
              <a:off x="4016" y="3488"/>
              <a:ext cx="1632" cy="300"/>
            </a:xfrm>
            <a:prstGeom prst="rect">
              <a:avLst/>
            </a:prstGeom>
            <a:noFill/>
            <a:ln w="9525">
              <a:noFill/>
              <a:miter lim="800000"/>
              <a:headEnd/>
              <a:tailEnd/>
            </a:ln>
          </p:spPr>
          <p:txBody>
            <a:bodyPr>
              <a:spAutoFit/>
            </a:bodyPr>
            <a:lstStyle/>
            <a:p>
              <a:pPr>
                <a:spcBef>
                  <a:spcPct val="50000"/>
                </a:spcBef>
              </a:pPr>
              <a:r>
                <a:rPr lang="tr-TR" sz="2000" i="1">
                  <a:solidFill>
                    <a:srgbClr val="9900FF"/>
                  </a:solidFill>
                  <a:latin typeface="Calibri" pitchFamily="34" charset="0"/>
                </a:rPr>
                <a:t>Üçgen Eşitsizlikleri</a:t>
              </a:r>
            </a:p>
          </p:txBody>
        </p:sp>
      </p:grpSp>
      <p:sp>
        <p:nvSpPr>
          <p:cNvPr id="25615" name="Text Box 1039"/>
          <p:cNvSpPr txBox="1">
            <a:spLocks noChangeArrowheads="1"/>
          </p:cNvSpPr>
          <p:nvPr/>
        </p:nvSpPr>
        <p:spPr bwMode="auto">
          <a:xfrm>
            <a:off x="292100" y="5251450"/>
            <a:ext cx="8382000" cy="1200150"/>
          </a:xfrm>
          <a:prstGeom prst="rect">
            <a:avLst/>
          </a:prstGeom>
          <a:noFill/>
          <a:ln w="9525">
            <a:solidFill>
              <a:srgbClr val="FF0000"/>
            </a:solidFill>
            <a:miter lim="800000"/>
            <a:headEnd/>
            <a:tailEnd/>
          </a:ln>
        </p:spPr>
        <p:txBody>
          <a:bodyPr>
            <a:spAutoFit/>
          </a:bodyPr>
          <a:lstStyle/>
          <a:p>
            <a:pPr algn="just">
              <a:spcBef>
                <a:spcPct val="50000"/>
              </a:spcBef>
            </a:pPr>
            <a:r>
              <a:rPr lang="tr-TR" sz="1800" b="1">
                <a:solidFill>
                  <a:srgbClr val="0000FF"/>
                </a:solidFill>
                <a:latin typeface="Calibri" pitchFamily="34" charset="0"/>
              </a:rPr>
              <a:t>Yukarıdaki ifadelerde de görüldüğü gibi, herhangi bir sayıyı veya daha genel olarak bir kümenin herhangi bir elemanını göstermek için  </a:t>
            </a:r>
            <a:r>
              <a:rPr lang="tr-TR" sz="1800" i="1">
                <a:solidFill>
                  <a:srgbClr val="0000FF"/>
                </a:solidFill>
                <a:latin typeface="Calibri" pitchFamily="34" charset="0"/>
              </a:rPr>
              <a:t>x, y, z, ...</a:t>
            </a:r>
            <a:r>
              <a:rPr lang="tr-TR" sz="1800" b="1" i="1">
                <a:solidFill>
                  <a:srgbClr val="0000FF"/>
                </a:solidFill>
                <a:latin typeface="Calibri" pitchFamily="34" charset="0"/>
              </a:rPr>
              <a:t>  </a:t>
            </a:r>
            <a:r>
              <a:rPr lang="tr-TR" sz="1800" b="1">
                <a:solidFill>
                  <a:srgbClr val="0000FF"/>
                </a:solidFill>
                <a:latin typeface="Calibri" pitchFamily="34" charset="0"/>
              </a:rPr>
              <a:t>gibi harfler  veya semboller kullanırız. Bir kümenin herhangi bir elemanını göstermek  için kullanılan harf veya sembole bir </a:t>
            </a:r>
            <a:r>
              <a:rPr lang="tr-TR" sz="1800" b="1">
                <a:solidFill>
                  <a:srgbClr val="FF0000"/>
                </a:solidFill>
                <a:latin typeface="Calibri" pitchFamily="34" charset="0"/>
              </a:rPr>
              <a:t>değişken </a:t>
            </a:r>
            <a:r>
              <a:rPr lang="tr-TR" sz="1800" b="1">
                <a:solidFill>
                  <a:srgbClr val="0000FF"/>
                </a:solidFill>
                <a:latin typeface="Calibri" pitchFamily="34" charset="0"/>
              </a:rPr>
              <a:t>denir.</a:t>
            </a:r>
          </a:p>
        </p:txBody>
      </p:sp>
      <p:graphicFrame>
        <p:nvGraphicFramePr>
          <p:cNvPr id="25616" name="Object 1040"/>
          <p:cNvGraphicFramePr>
            <a:graphicFrameLocks noChangeAspect="1"/>
          </p:cNvGraphicFramePr>
          <p:nvPr/>
        </p:nvGraphicFramePr>
        <p:xfrm>
          <a:off x="1609725" y="2387600"/>
          <a:ext cx="355600" cy="284163"/>
        </p:xfrm>
        <a:graphic>
          <a:graphicData uri="http://schemas.openxmlformats.org/presentationml/2006/ole">
            <mc:AlternateContent xmlns:mc="http://schemas.openxmlformats.org/markup-compatibility/2006">
              <mc:Choice xmlns:v="urn:schemas-microsoft-com:vml" Requires="v">
                <p:oleObj spid="_x0000_s3153" name="Denklem" r:id="rId17" imgW="253800" imgH="203040" progId="Equation.3">
                  <p:embed/>
                </p:oleObj>
              </mc:Choice>
              <mc:Fallback>
                <p:oleObj name="Denklem" r:id="rId17" imgW="253800" imgH="203040" progId="Equation.3">
                  <p:embed/>
                  <p:pic>
                    <p:nvPicPr>
                      <p:cNvPr id="0" name="Object 1040"/>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1609725" y="2387600"/>
                        <a:ext cx="355600" cy="2841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5617" name="Object 1041"/>
          <p:cNvGraphicFramePr>
            <a:graphicFrameLocks noChangeAspect="1"/>
          </p:cNvGraphicFramePr>
          <p:nvPr/>
        </p:nvGraphicFramePr>
        <p:xfrm>
          <a:off x="1998663" y="2366963"/>
          <a:ext cx="755650" cy="317500"/>
        </p:xfrm>
        <a:graphic>
          <a:graphicData uri="http://schemas.openxmlformats.org/presentationml/2006/ole">
            <mc:AlternateContent xmlns:mc="http://schemas.openxmlformats.org/markup-compatibility/2006">
              <mc:Choice xmlns:v="urn:schemas-microsoft-com:vml" Requires="v">
                <p:oleObj spid="_x0000_s3154" name="Denklem" r:id="rId19" imgW="545760" imgH="228600" progId="Equation.3">
                  <p:embed/>
                </p:oleObj>
              </mc:Choice>
              <mc:Fallback>
                <p:oleObj name="Denklem" r:id="rId19" imgW="545760" imgH="228600" progId="Equation.3">
                  <p:embed/>
                  <p:pic>
                    <p:nvPicPr>
                      <p:cNvPr id="0" name="Object 1041"/>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1998663" y="2366963"/>
                        <a:ext cx="755650" cy="317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5618" name="Object 1042"/>
          <p:cNvGraphicFramePr>
            <a:graphicFrameLocks noChangeAspect="1"/>
          </p:cNvGraphicFramePr>
          <p:nvPr/>
        </p:nvGraphicFramePr>
        <p:xfrm>
          <a:off x="2840038" y="2400300"/>
          <a:ext cx="158750" cy="211138"/>
        </p:xfrm>
        <a:graphic>
          <a:graphicData uri="http://schemas.openxmlformats.org/presentationml/2006/ole">
            <mc:AlternateContent xmlns:mc="http://schemas.openxmlformats.org/markup-compatibility/2006">
              <mc:Choice xmlns:v="urn:schemas-microsoft-com:vml" Requires="v">
                <p:oleObj spid="_x0000_s3155" name="Denklem" r:id="rId21" imgW="114120" imgH="152280" progId="Equation.3">
                  <p:embed/>
                </p:oleObj>
              </mc:Choice>
              <mc:Fallback>
                <p:oleObj name="Denklem" r:id="rId21" imgW="114120" imgH="152280" progId="Equation.3">
                  <p:embed/>
                  <p:pic>
                    <p:nvPicPr>
                      <p:cNvPr id="0" name="Object 1042"/>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2840038" y="2400300"/>
                        <a:ext cx="158750" cy="2111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5619" name="Object 1043"/>
          <p:cNvGraphicFramePr>
            <a:graphicFrameLocks noChangeAspect="1"/>
          </p:cNvGraphicFramePr>
          <p:nvPr/>
        </p:nvGraphicFramePr>
        <p:xfrm>
          <a:off x="2857488" y="2392155"/>
          <a:ext cx="803275" cy="322263"/>
        </p:xfrm>
        <a:graphic>
          <a:graphicData uri="http://schemas.openxmlformats.org/presentationml/2006/ole">
            <mc:AlternateContent xmlns:mc="http://schemas.openxmlformats.org/markup-compatibility/2006">
              <mc:Choice xmlns:v="urn:schemas-microsoft-com:vml" Requires="v">
                <p:oleObj spid="_x0000_s3156" name="Denklem" r:id="rId23" imgW="571320" imgH="228600" progId="Equation.3">
                  <p:embed/>
                </p:oleObj>
              </mc:Choice>
              <mc:Fallback>
                <p:oleObj name="Denklem" r:id="rId23" imgW="571320" imgH="228600" progId="Equation.3">
                  <p:embed/>
                  <p:pic>
                    <p:nvPicPr>
                      <p:cNvPr id="0" name="Object 1043"/>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2857488" y="2392155"/>
                        <a:ext cx="803275" cy="3222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5620" name="Object 1044"/>
          <p:cNvGraphicFramePr>
            <a:graphicFrameLocks noChangeAspect="1"/>
          </p:cNvGraphicFramePr>
          <p:nvPr/>
        </p:nvGraphicFramePr>
        <p:xfrm>
          <a:off x="3843338" y="2205038"/>
          <a:ext cx="889000" cy="603250"/>
        </p:xfrm>
        <a:graphic>
          <a:graphicData uri="http://schemas.openxmlformats.org/presentationml/2006/ole">
            <mc:AlternateContent xmlns:mc="http://schemas.openxmlformats.org/markup-compatibility/2006">
              <mc:Choice xmlns:v="urn:schemas-microsoft-com:vml" Requires="v">
                <p:oleObj spid="_x0000_s3157" name="Denklem" r:id="rId25" imgW="634680" imgH="431640" progId="Equation.3">
                  <p:embed/>
                </p:oleObj>
              </mc:Choice>
              <mc:Fallback>
                <p:oleObj name="Denklem" r:id="rId25" imgW="634680" imgH="431640" progId="Equation.3">
                  <p:embed/>
                  <p:pic>
                    <p:nvPicPr>
                      <p:cNvPr id="0" name="Object 1044"/>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3843338" y="2205038"/>
                        <a:ext cx="889000" cy="603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5621" name="Object 1045"/>
          <p:cNvGraphicFramePr>
            <a:graphicFrameLocks noChangeAspect="1"/>
          </p:cNvGraphicFramePr>
          <p:nvPr/>
        </p:nvGraphicFramePr>
        <p:xfrm>
          <a:off x="3684588" y="2428875"/>
          <a:ext cx="176212" cy="230188"/>
        </p:xfrm>
        <a:graphic>
          <a:graphicData uri="http://schemas.openxmlformats.org/presentationml/2006/ole">
            <mc:AlternateContent xmlns:mc="http://schemas.openxmlformats.org/markup-compatibility/2006">
              <mc:Choice xmlns:v="urn:schemas-microsoft-com:vml" Requires="v">
                <p:oleObj spid="_x0000_s3158" name="Denklem" r:id="rId27" imgW="126720" imgH="164880" progId="Equation.3">
                  <p:embed/>
                </p:oleObj>
              </mc:Choice>
              <mc:Fallback>
                <p:oleObj name="Denklem" r:id="rId27" imgW="126720" imgH="164880" progId="Equation.3">
                  <p:embed/>
                  <p:pic>
                    <p:nvPicPr>
                      <p:cNvPr id="0" name="Object 1045"/>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3684588" y="2428875"/>
                        <a:ext cx="176212" cy="2301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5622" name="Object 1046"/>
          <p:cNvGraphicFramePr>
            <a:graphicFrameLocks noChangeAspect="1"/>
          </p:cNvGraphicFramePr>
          <p:nvPr/>
        </p:nvGraphicFramePr>
        <p:xfrm>
          <a:off x="4767263" y="2219325"/>
          <a:ext cx="212725" cy="546100"/>
        </p:xfrm>
        <a:graphic>
          <a:graphicData uri="http://schemas.openxmlformats.org/presentationml/2006/ole">
            <mc:AlternateContent xmlns:mc="http://schemas.openxmlformats.org/markup-compatibility/2006">
              <mc:Choice xmlns:v="urn:schemas-microsoft-com:vml" Requires="v">
                <p:oleObj spid="_x0000_s3159" name="Denklem" r:id="rId29" imgW="152280" imgH="393480" progId="Equation.3">
                  <p:embed/>
                </p:oleObj>
              </mc:Choice>
              <mc:Fallback>
                <p:oleObj name="Denklem" r:id="rId29" imgW="152280" imgH="393480" progId="Equation.3">
                  <p:embed/>
                  <p:pic>
                    <p:nvPicPr>
                      <p:cNvPr id="0" name="Object 1046"/>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4767263" y="2219325"/>
                        <a:ext cx="212725" cy="546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 name="Object 23"/>
          <p:cNvGraphicFramePr>
            <a:graphicFrameLocks noChangeAspect="1"/>
          </p:cNvGraphicFramePr>
          <p:nvPr/>
        </p:nvGraphicFramePr>
        <p:xfrm>
          <a:off x="2936875" y="3303588"/>
          <a:ext cx="2228850" cy="322262"/>
        </p:xfrm>
        <a:graphic>
          <a:graphicData uri="http://schemas.openxmlformats.org/presentationml/2006/ole">
            <mc:AlternateContent xmlns:mc="http://schemas.openxmlformats.org/markup-compatibility/2006">
              <mc:Choice xmlns:v="urn:schemas-microsoft-com:vml" Requires="v">
                <p:oleObj spid="_x0000_s3160" name="Denklem" r:id="rId31" imgW="1587240" imgH="228600" progId="Equation.3">
                  <p:embed/>
                </p:oleObj>
              </mc:Choice>
              <mc:Fallback>
                <p:oleObj name="Denklem" r:id="rId31" imgW="1587240" imgH="228600" progId="Equation.3">
                  <p:embed/>
                  <p:pic>
                    <p:nvPicPr>
                      <p:cNvPr id="0" name="Object 23"/>
                      <p:cNvPicPr>
                        <a:picLocks noChangeAspect="1" noChangeArrowheads="1"/>
                      </p:cNvPicPr>
                      <p:nvPr/>
                    </p:nvPicPr>
                    <p:blipFill>
                      <a:blip r:embed="rId32">
                        <a:extLst>
                          <a:ext uri="{28A0092B-C50C-407E-A947-70E740481C1C}">
                            <a14:useLocalDpi xmlns:a14="http://schemas.microsoft.com/office/drawing/2010/main" val="0"/>
                          </a:ext>
                        </a:extLst>
                      </a:blip>
                      <a:srcRect/>
                      <a:stretch>
                        <a:fillRect/>
                      </a:stretch>
                    </p:blipFill>
                    <p:spPr bwMode="auto">
                      <a:xfrm>
                        <a:off x="2936875" y="3303588"/>
                        <a:ext cx="2228850" cy="3222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4" name="Text Box 1027"/>
          <p:cNvSpPr txBox="1">
            <a:spLocks noChangeArrowheads="1"/>
          </p:cNvSpPr>
          <p:nvPr/>
        </p:nvSpPr>
        <p:spPr bwMode="auto">
          <a:xfrm>
            <a:off x="2159000" y="3238500"/>
            <a:ext cx="938213" cy="368300"/>
          </a:xfrm>
          <a:prstGeom prst="rect">
            <a:avLst/>
          </a:prstGeom>
          <a:noFill/>
          <a:ln w="9525">
            <a:noFill/>
            <a:miter lim="800000"/>
            <a:headEnd/>
            <a:tailEnd/>
          </a:ln>
        </p:spPr>
        <p:txBody>
          <a:bodyPr>
            <a:spAutoFit/>
          </a:bodyPr>
          <a:lstStyle/>
          <a:p>
            <a:pPr>
              <a:spcBef>
                <a:spcPct val="50000"/>
              </a:spcBef>
            </a:pPr>
            <a:r>
              <a:rPr lang="tr-TR" sz="1800">
                <a:solidFill>
                  <a:srgbClr val="0000FF"/>
                </a:solidFill>
                <a:latin typeface="Calibri" pitchFamily="34" charset="0"/>
              </a:rPr>
              <a:t>ℝ</a:t>
            </a:r>
            <a:r>
              <a:rPr lang="tr-TR" sz="1800" b="1">
                <a:solidFill>
                  <a:srgbClr val="0000FF"/>
                </a:solidFill>
                <a:latin typeface="Calibri" pitchFamily="34" charset="0"/>
                <a:sym typeface="Symbol" pitchFamily="18" charset="2"/>
              </a:rPr>
              <a:t>  için</a:t>
            </a:r>
          </a:p>
        </p:txBody>
      </p:sp>
      <p:graphicFrame>
        <p:nvGraphicFramePr>
          <p:cNvPr id="4" name="Object 24"/>
          <p:cNvGraphicFramePr>
            <a:graphicFrameLocks noChangeAspect="1"/>
          </p:cNvGraphicFramePr>
          <p:nvPr/>
        </p:nvGraphicFramePr>
        <p:xfrm>
          <a:off x="1311275" y="3684588"/>
          <a:ext cx="1089025" cy="266700"/>
        </p:xfrm>
        <a:graphic>
          <a:graphicData uri="http://schemas.openxmlformats.org/presentationml/2006/ole">
            <mc:AlternateContent xmlns:mc="http://schemas.openxmlformats.org/markup-compatibility/2006">
              <mc:Choice xmlns:v="urn:schemas-microsoft-com:vml" Requires="v">
                <p:oleObj spid="_x0000_s3161" name="Denklem" r:id="rId33" imgW="774360" imgH="190440" progId="Equation.3">
                  <p:embed/>
                </p:oleObj>
              </mc:Choice>
              <mc:Fallback>
                <p:oleObj name="Denklem" r:id="rId33" imgW="774360" imgH="190440" progId="Equation.3">
                  <p:embed/>
                  <p:pic>
                    <p:nvPicPr>
                      <p:cNvPr id="0" name="Object 24"/>
                      <p:cNvPicPr>
                        <a:picLocks noChangeAspect="1" noChangeArrowheads="1"/>
                      </p:cNvPicPr>
                      <p:nvPr/>
                    </p:nvPicPr>
                    <p:blipFill>
                      <a:blip r:embed="rId34">
                        <a:extLst>
                          <a:ext uri="{28A0092B-C50C-407E-A947-70E740481C1C}">
                            <a14:useLocalDpi xmlns:a14="http://schemas.microsoft.com/office/drawing/2010/main" val="0"/>
                          </a:ext>
                        </a:extLst>
                      </a:blip>
                      <a:srcRect/>
                      <a:stretch>
                        <a:fillRect/>
                      </a:stretch>
                    </p:blipFill>
                    <p:spPr bwMode="auto">
                      <a:xfrm>
                        <a:off x="1311275" y="3684588"/>
                        <a:ext cx="1089025" cy="266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7" name="Text Box 1027"/>
          <p:cNvSpPr txBox="1">
            <a:spLocks noChangeArrowheads="1"/>
          </p:cNvSpPr>
          <p:nvPr/>
        </p:nvSpPr>
        <p:spPr bwMode="auto">
          <a:xfrm>
            <a:off x="2343150" y="3614738"/>
            <a:ext cx="938213" cy="369887"/>
          </a:xfrm>
          <a:prstGeom prst="rect">
            <a:avLst/>
          </a:prstGeom>
          <a:noFill/>
          <a:ln w="9525">
            <a:noFill/>
            <a:miter lim="800000"/>
            <a:headEnd/>
            <a:tailEnd/>
          </a:ln>
        </p:spPr>
        <p:txBody>
          <a:bodyPr>
            <a:spAutoFit/>
          </a:bodyPr>
          <a:lstStyle/>
          <a:p>
            <a:pPr>
              <a:spcBef>
                <a:spcPct val="50000"/>
              </a:spcBef>
            </a:pPr>
            <a:r>
              <a:rPr lang="tr-TR" sz="1800">
                <a:solidFill>
                  <a:srgbClr val="0000FF"/>
                </a:solidFill>
                <a:latin typeface="Calibri" pitchFamily="34" charset="0"/>
              </a:rPr>
              <a:t>ℝ</a:t>
            </a:r>
            <a:r>
              <a:rPr lang="tr-TR" sz="1800" b="1">
                <a:solidFill>
                  <a:srgbClr val="0000FF"/>
                </a:solidFill>
                <a:latin typeface="Calibri" pitchFamily="34" charset="0"/>
                <a:sym typeface="Symbol" pitchFamily="18" charset="2"/>
              </a:rPr>
              <a:t>  için</a:t>
            </a:r>
          </a:p>
        </p:txBody>
      </p:sp>
      <p:sp>
        <p:nvSpPr>
          <p:cNvPr id="29" name="Text Box 1027"/>
          <p:cNvSpPr txBox="1">
            <a:spLocks noChangeArrowheads="1"/>
          </p:cNvSpPr>
          <p:nvPr/>
        </p:nvSpPr>
        <p:spPr bwMode="auto">
          <a:xfrm>
            <a:off x="2400300" y="4040188"/>
            <a:ext cx="936625" cy="369887"/>
          </a:xfrm>
          <a:prstGeom prst="rect">
            <a:avLst/>
          </a:prstGeom>
          <a:noFill/>
          <a:ln w="9525">
            <a:noFill/>
            <a:miter lim="800000"/>
            <a:headEnd/>
            <a:tailEnd/>
          </a:ln>
        </p:spPr>
        <p:txBody>
          <a:bodyPr>
            <a:spAutoFit/>
          </a:bodyPr>
          <a:lstStyle/>
          <a:p>
            <a:pPr>
              <a:spcBef>
                <a:spcPct val="50000"/>
              </a:spcBef>
            </a:pPr>
            <a:r>
              <a:rPr lang="tr-TR" sz="1800">
                <a:solidFill>
                  <a:srgbClr val="0000FF"/>
                </a:solidFill>
                <a:latin typeface="Calibri" pitchFamily="34" charset="0"/>
              </a:rPr>
              <a:t>ℝ</a:t>
            </a:r>
            <a:r>
              <a:rPr lang="tr-TR" sz="1800" b="1">
                <a:solidFill>
                  <a:srgbClr val="0000FF"/>
                </a:solidFill>
                <a:latin typeface="Calibri" pitchFamily="34" charset="0"/>
                <a:sym typeface="Symbol" pitchFamily="18" charset="2"/>
              </a:rPr>
              <a:t>  için</a:t>
            </a:r>
          </a:p>
        </p:txBody>
      </p:sp>
      <p:graphicFrame>
        <p:nvGraphicFramePr>
          <p:cNvPr id="5" name="Object 26"/>
          <p:cNvGraphicFramePr>
            <a:graphicFrameLocks noChangeAspect="1"/>
          </p:cNvGraphicFramePr>
          <p:nvPr/>
        </p:nvGraphicFramePr>
        <p:xfrm>
          <a:off x="1319213" y="4110038"/>
          <a:ext cx="1089025" cy="265112"/>
        </p:xfrm>
        <a:graphic>
          <a:graphicData uri="http://schemas.openxmlformats.org/presentationml/2006/ole">
            <mc:AlternateContent xmlns:mc="http://schemas.openxmlformats.org/markup-compatibility/2006">
              <mc:Choice xmlns:v="urn:schemas-microsoft-com:vml" Requires="v">
                <p:oleObj spid="_x0000_s3162" name="Denklem" r:id="rId35" imgW="774360" imgH="190440" progId="Equation.3">
                  <p:embed/>
                </p:oleObj>
              </mc:Choice>
              <mc:Fallback>
                <p:oleObj name="Denklem" r:id="rId35" imgW="774360" imgH="190440" progId="Equation.3">
                  <p:embed/>
                  <p:pic>
                    <p:nvPicPr>
                      <p:cNvPr id="0" name="Object 26"/>
                      <p:cNvPicPr>
                        <a:picLocks noChangeAspect="1" noChangeArrowheads="1"/>
                      </p:cNvPicPr>
                      <p:nvPr/>
                    </p:nvPicPr>
                    <p:blipFill>
                      <a:blip r:embed="rId36">
                        <a:extLst>
                          <a:ext uri="{28A0092B-C50C-407E-A947-70E740481C1C}">
                            <a14:useLocalDpi xmlns:a14="http://schemas.microsoft.com/office/drawing/2010/main" val="0"/>
                          </a:ext>
                        </a:extLst>
                      </a:blip>
                      <a:srcRect/>
                      <a:stretch>
                        <a:fillRect/>
                      </a:stretch>
                    </p:blipFill>
                    <p:spPr bwMode="auto">
                      <a:xfrm>
                        <a:off x="1319213" y="4110038"/>
                        <a:ext cx="1089025" cy="2651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 name="Object 27"/>
          <p:cNvGraphicFramePr>
            <a:graphicFrameLocks noChangeAspect="1"/>
          </p:cNvGraphicFramePr>
          <p:nvPr/>
        </p:nvGraphicFramePr>
        <p:xfrm>
          <a:off x="1320800" y="4508500"/>
          <a:ext cx="1089025" cy="266700"/>
        </p:xfrm>
        <a:graphic>
          <a:graphicData uri="http://schemas.openxmlformats.org/presentationml/2006/ole">
            <mc:AlternateContent xmlns:mc="http://schemas.openxmlformats.org/markup-compatibility/2006">
              <mc:Choice xmlns:v="urn:schemas-microsoft-com:vml" Requires="v">
                <p:oleObj spid="_x0000_s3163" name="Denklem" r:id="rId37" imgW="774360" imgH="190440" progId="Equation.3">
                  <p:embed/>
                </p:oleObj>
              </mc:Choice>
              <mc:Fallback>
                <p:oleObj name="Denklem" r:id="rId37" imgW="774360" imgH="190440" progId="Equation.3">
                  <p:embed/>
                  <p:pic>
                    <p:nvPicPr>
                      <p:cNvPr id="0" name="Object 27"/>
                      <p:cNvPicPr>
                        <a:picLocks noChangeAspect="1" noChangeArrowheads="1"/>
                      </p:cNvPicPr>
                      <p:nvPr/>
                    </p:nvPicPr>
                    <p:blipFill>
                      <a:blip r:embed="rId38">
                        <a:extLst>
                          <a:ext uri="{28A0092B-C50C-407E-A947-70E740481C1C}">
                            <a14:useLocalDpi xmlns:a14="http://schemas.microsoft.com/office/drawing/2010/main" val="0"/>
                          </a:ext>
                        </a:extLst>
                      </a:blip>
                      <a:srcRect/>
                      <a:stretch>
                        <a:fillRect/>
                      </a:stretch>
                    </p:blipFill>
                    <p:spPr bwMode="auto">
                      <a:xfrm>
                        <a:off x="1320800" y="4508500"/>
                        <a:ext cx="1089025" cy="266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2" name="Text Box 1027"/>
          <p:cNvSpPr txBox="1">
            <a:spLocks noChangeArrowheads="1"/>
          </p:cNvSpPr>
          <p:nvPr/>
        </p:nvSpPr>
        <p:spPr bwMode="auto">
          <a:xfrm>
            <a:off x="2392363" y="4433888"/>
            <a:ext cx="936625" cy="368300"/>
          </a:xfrm>
          <a:prstGeom prst="rect">
            <a:avLst/>
          </a:prstGeom>
          <a:noFill/>
          <a:ln w="9525">
            <a:noFill/>
            <a:miter lim="800000"/>
            <a:headEnd/>
            <a:tailEnd/>
          </a:ln>
        </p:spPr>
        <p:txBody>
          <a:bodyPr>
            <a:spAutoFit/>
          </a:bodyPr>
          <a:lstStyle/>
          <a:p>
            <a:pPr>
              <a:spcBef>
                <a:spcPct val="50000"/>
              </a:spcBef>
            </a:pPr>
            <a:r>
              <a:rPr lang="tr-TR" sz="1800">
                <a:solidFill>
                  <a:srgbClr val="0000FF"/>
                </a:solidFill>
                <a:latin typeface="Calibri" pitchFamily="34" charset="0"/>
              </a:rPr>
              <a:t>ℝ</a:t>
            </a:r>
            <a:r>
              <a:rPr lang="tr-TR" sz="1800" b="1">
                <a:solidFill>
                  <a:srgbClr val="0000FF"/>
                </a:solidFill>
                <a:latin typeface="Calibri" pitchFamily="34" charset="0"/>
                <a:sym typeface="Symbol" pitchFamily="18" charset="2"/>
              </a:rPr>
              <a:t>  için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3" fill="hold" grpId="0" nodeType="clickEffect">
                                  <p:stCondLst>
                                    <p:cond delay="0"/>
                                  </p:stCondLst>
                                  <p:childTnLst>
                                    <p:set>
                                      <p:cBhvr>
                                        <p:cTn id="6" dur="1" fill="hold">
                                          <p:stCondLst>
                                            <p:cond delay="0"/>
                                          </p:stCondLst>
                                        </p:cTn>
                                        <p:tgtEl>
                                          <p:spTgt spid="25602"/>
                                        </p:tgtEl>
                                        <p:attrNameLst>
                                          <p:attrName>style.visibility</p:attrName>
                                        </p:attrNameLst>
                                      </p:cBhvr>
                                      <p:to>
                                        <p:strVal val="visible"/>
                                      </p:to>
                                    </p:set>
                                    <p:animEffect transition="in" filter="strips(upRight)">
                                      <p:cBhvr>
                                        <p:cTn id="7" dur="500"/>
                                        <p:tgtEl>
                                          <p:spTgt spid="2560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5604"/>
                                        </p:tgtEl>
                                        <p:attrNameLst>
                                          <p:attrName>style.visibility</p:attrName>
                                        </p:attrNameLst>
                                      </p:cBhvr>
                                      <p:to>
                                        <p:strVal val="visible"/>
                                      </p:to>
                                    </p:set>
                                    <p:animEffect transition="in" filter="wipe(left)">
                                      <p:cBhvr>
                                        <p:cTn id="12" dur="500"/>
                                        <p:tgtEl>
                                          <p:spTgt spid="25604"/>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3" fill="hold" grpId="0" nodeType="clickEffect">
                                  <p:stCondLst>
                                    <p:cond delay="0"/>
                                  </p:stCondLst>
                                  <p:childTnLst>
                                    <p:set>
                                      <p:cBhvr>
                                        <p:cTn id="16" dur="1" fill="hold">
                                          <p:stCondLst>
                                            <p:cond delay="0"/>
                                          </p:stCondLst>
                                        </p:cTn>
                                        <p:tgtEl>
                                          <p:spTgt spid="25603"/>
                                        </p:tgtEl>
                                        <p:attrNameLst>
                                          <p:attrName>style.visibility</p:attrName>
                                        </p:attrNameLst>
                                      </p:cBhvr>
                                      <p:to>
                                        <p:strVal val="visible"/>
                                      </p:to>
                                    </p:set>
                                    <p:animEffect transition="in" filter="strips(upRight)">
                                      <p:cBhvr>
                                        <p:cTn id="17" dur="500"/>
                                        <p:tgtEl>
                                          <p:spTgt spid="25603"/>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3" fill="hold" grpId="0" nodeType="clickEffect">
                                  <p:stCondLst>
                                    <p:cond delay="0"/>
                                  </p:stCondLst>
                                  <p:childTnLst>
                                    <p:set>
                                      <p:cBhvr>
                                        <p:cTn id="21" dur="1" fill="hold">
                                          <p:stCondLst>
                                            <p:cond delay="0"/>
                                          </p:stCondLst>
                                        </p:cTn>
                                        <p:tgtEl>
                                          <p:spTgt spid="25605"/>
                                        </p:tgtEl>
                                        <p:attrNameLst>
                                          <p:attrName>style.visibility</p:attrName>
                                        </p:attrNameLst>
                                      </p:cBhvr>
                                      <p:to>
                                        <p:strVal val="visible"/>
                                      </p:to>
                                    </p:set>
                                    <p:animEffect transition="in" filter="strips(upRight)">
                                      <p:cBhvr>
                                        <p:cTn id="22" dur="500"/>
                                        <p:tgtEl>
                                          <p:spTgt spid="25605"/>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25606"/>
                                        </p:tgtEl>
                                        <p:attrNameLst>
                                          <p:attrName>style.visibility</p:attrName>
                                        </p:attrNameLst>
                                      </p:cBhvr>
                                      <p:to>
                                        <p:strVal val="visible"/>
                                      </p:to>
                                    </p:set>
                                    <p:animEffect transition="in" filter="wipe(left)">
                                      <p:cBhvr>
                                        <p:cTn id="27" dur="500"/>
                                        <p:tgtEl>
                                          <p:spTgt spid="25606"/>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25616"/>
                                        </p:tgtEl>
                                        <p:attrNameLst>
                                          <p:attrName>style.visibility</p:attrName>
                                        </p:attrNameLst>
                                      </p:cBhvr>
                                      <p:to>
                                        <p:strVal val="visible"/>
                                      </p:to>
                                    </p:set>
                                    <p:animEffect transition="in" filter="wipe(left)">
                                      <p:cBhvr>
                                        <p:cTn id="32" dur="500"/>
                                        <p:tgtEl>
                                          <p:spTgt spid="25616"/>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25617"/>
                                        </p:tgtEl>
                                        <p:attrNameLst>
                                          <p:attrName>style.visibility</p:attrName>
                                        </p:attrNameLst>
                                      </p:cBhvr>
                                      <p:to>
                                        <p:strVal val="visible"/>
                                      </p:to>
                                    </p:set>
                                    <p:animEffect transition="in" filter="wipe(left)">
                                      <p:cBhvr>
                                        <p:cTn id="37" dur="500"/>
                                        <p:tgtEl>
                                          <p:spTgt spid="25617"/>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25618"/>
                                        </p:tgtEl>
                                        <p:attrNameLst>
                                          <p:attrName>style.visibility</p:attrName>
                                        </p:attrNameLst>
                                      </p:cBhvr>
                                      <p:to>
                                        <p:strVal val="visible"/>
                                      </p:to>
                                    </p:set>
                                    <p:animEffect transition="in" filter="wipe(left)">
                                      <p:cBhvr>
                                        <p:cTn id="42" dur="500"/>
                                        <p:tgtEl>
                                          <p:spTgt spid="25618"/>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25619"/>
                                        </p:tgtEl>
                                        <p:attrNameLst>
                                          <p:attrName>style.visibility</p:attrName>
                                        </p:attrNameLst>
                                      </p:cBhvr>
                                      <p:to>
                                        <p:strVal val="visible"/>
                                      </p:to>
                                    </p:set>
                                    <p:animEffect transition="in" filter="wipe(left)">
                                      <p:cBhvr>
                                        <p:cTn id="47" dur="500"/>
                                        <p:tgtEl>
                                          <p:spTgt spid="25619"/>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childTnLst>
                                    <p:set>
                                      <p:cBhvr>
                                        <p:cTn id="51" dur="1" fill="hold">
                                          <p:stCondLst>
                                            <p:cond delay="0"/>
                                          </p:stCondLst>
                                        </p:cTn>
                                        <p:tgtEl>
                                          <p:spTgt spid="25621"/>
                                        </p:tgtEl>
                                        <p:attrNameLst>
                                          <p:attrName>style.visibility</p:attrName>
                                        </p:attrNameLst>
                                      </p:cBhvr>
                                      <p:to>
                                        <p:strVal val="visible"/>
                                      </p:to>
                                    </p:set>
                                    <p:animEffect transition="in" filter="wipe(left)">
                                      <p:cBhvr>
                                        <p:cTn id="52" dur="500"/>
                                        <p:tgtEl>
                                          <p:spTgt spid="25621"/>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nodeType="clickEffect">
                                  <p:stCondLst>
                                    <p:cond delay="0"/>
                                  </p:stCondLst>
                                  <p:childTnLst>
                                    <p:set>
                                      <p:cBhvr>
                                        <p:cTn id="56" dur="1" fill="hold">
                                          <p:stCondLst>
                                            <p:cond delay="0"/>
                                          </p:stCondLst>
                                        </p:cTn>
                                        <p:tgtEl>
                                          <p:spTgt spid="25620"/>
                                        </p:tgtEl>
                                        <p:attrNameLst>
                                          <p:attrName>style.visibility</p:attrName>
                                        </p:attrNameLst>
                                      </p:cBhvr>
                                      <p:to>
                                        <p:strVal val="visible"/>
                                      </p:to>
                                    </p:set>
                                    <p:animEffect transition="in" filter="wipe(left)">
                                      <p:cBhvr>
                                        <p:cTn id="57" dur="500"/>
                                        <p:tgtEl>
                                          <p:spTgt spid="25620"/>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nodeType="clickEffect">
                                  <p:stCondLst>
                                    <p:cond delay="0"/>
                                  </p:stCondLst>
                                  <p:childTnLst>
                                    <p:set>
                                      <p:cBhvr>
                                        <p:cTn id="61" dur="1" fill="hold">
                                          <p:stCondLst>
                                            <p:cond delay="0"/>
                                          </p:stCondLst>
                                        </p:cTn>
                                        <p:tgtEl>
                                          <p:spTgt spid="25622"/>
                                        </p:tgtEl>
                                        <p:attrNameLst>
                                          <p:attrName>style.visibility</p:attrName>
                                        </p:attrNameLst>
                                      </p:cBhvr>
                                      <p:to>
                                        <p:strVal val="visible"/>
                                      </p:to>
                                    </p:set>
                                    <p:animEffect transition="in" filter="wipe(left)">
                                      <p:cBhvr>
                                        <p:cTn id="62" dur="500"/>
                                        <p:tgtEl>
                                          <p:spTgt spid="25622"/>
                                        </p:tgtEl>
                                      </p:cBhvr>
                                    </p:animEffect>
                                  </p:childTnLst>
                                </p:cTn>
                              </p:par>
                            </p:childTnLst>
                          </p:cTn>
                        </p:par>
                      </p:childTnLst>
                    </p:cTn>
                  </p:par>
                  <p:par>
                    <p:cTn id="63" fill="hold">
                      <p:stCondLst>
                        <p:cond delay="indefinite"/>
                      </p:stCondLst>
                      <p:childTnLst>
                        <p:par>
                          <p:cTn id="64" fill="hold">
                            <p:stCondLst>
                              <p:cond delay="0"/>
                            </p:stCondLst>
                            <p:childTnLst>
                              <p:par>
                                <p:cTn id="65" presetID="18" presetClass="entr" presetSubtype="3" fill="hold" grpId="0" nodeType="clickEffect">
                                  <p:stCondLst>
                                    <p:cond delay="0"/>
                                  </p:stCondLst>
                                  <p:childTnLst>
                                    <p:set>
                                      <p:cBhvr>
                                        <p:cTn id="66" dur="1" fill="hold">
                                          <p:stCondLst>
                                            <p:cond delay="0"/>
                                          </p:stCondLst>
                                        </p:cTn>
                                        <p:tgtEl>
                                          <p:spTgt spid="25607"/>
                                        </p:tgtEl>
                                        <p:attrNameLst>
                                          <p:attrName>style.visibility</p:attrName>
                                        </p:attrNameLst>
                                      </p:cBhvr>
                                      <p:to>
                                        <p:strVal val="visible"/>
                                      </p:to>
                                    </p:set>
                                    <p:animEffect transition="in" filter="strips(upRight)">
                                      <p:cBhvr>
                                        <p:cTn id="67" dur="500"/>
                                        <p:tgtEl>
                                          <p:spTgt spid="25607"/>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nodeType="clickEffect">
                                  <p:stCondLst>
                                    <p:cond delay="0"/>
                                  </p:stCondLst>
                                  <p:childTnLst>
                                    <p:set>
                                      <p:cBhvr>
                                        <p:cTn id="71" dur="1" fill="hold">
                                          <p:stCondLst>
                                            <p:cond delay="0"/>
                                          </p:stCondLst>
                                        </p:cTn>
                                        <p:tgtEl>
                                          <p:spTgt spid="25608"/>
                                        </p:tgtEl>
                                        <p:attrNameLst>
                                          <p:attrName>style.visibility</p:attrName>
                                        </p:attrNameLst>
                                      </p:cBhvr>
                                      <p:to>
                                        <p:strVal val="visible"/>
                                      </p:to>
                                    </p:set>
                                    <p:animEffect transition="in" filter="wipe(left)">
                                      <p:cBhvr>
                                        <p:cTn id="72" dur="500"/>
                                        <p:tgtEl>
                                          <p:spTgt spid="25608"/>
                                        </p:tgtEl>
                                      </p:cBhvr>
                                    </p:animEffect>
                                  </p:childTnLst>
                                </p:cTn>
                              </p:par>
                            </p:childTnLst>
                          </p:cTn>
                        </p:par>
                      </p:childTnLst>
                    </p:cTn>
                  </p:par>
                  <p:par>
                    <p:cTn id="73" fill="hold">
                      <p:stCondLst>
                        <p:cond delay="indefinite"/>
                      </p:stCondLst>
                      <p:childTnLst>
                        <p:par>
                          <p:cTn id="74" fill="hold">
                            <p:stCondLst>
                              <p:cond delay="0"/>
                            </p:stCondLst>
                            <p:childTnLst>
                              <p:par>
                                <p:cTn id="75" presetID="18" presetClass="entr" presetSubtype="3" fill="hold" grpId="0" nodeType="clickEffect">
                                  <p:stCondLst>
                                    <p:cond delay="0"/>
                                  </p:stCondLst>
                                  <p:childTnLst>
                                    <p:set>
                                      <p:cBhvr>
                                        <p:cTn id="76" dur="1" fill="hold">
                                          <p:stCondLst>
                                            <p:cond delay="0"/>
                                          </p:stCondLst>
                                        </p:cTn>
                                        <p:tgtEl>
                                          <p:spTgt spid="24"/>
                                        </p:tgtEl>
                                        <p:attrNameLst>
                                          <p:attrName>style.visibility</p:attrName>
                                        </p:attrNameLst>
                                      </p:cBhvr>
                                      <p:to>
                                        <p:strVal val="visible"/>
                                      </p:to>
                                    </p:set>
                                    <p:animEffect transition="in" filter="strips(upRight)">
                                      <p:cBhvr>
                                        <p:cTn id="77" dur="500"/>
                                        <p:tgtEl>
                                          <p:spTgt spid="24"/>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8" fill="hold" nodeType="clickEffect">
                                  <p:stCondLst>
                                    <p:cond delay="0"/>
                                  </p:stCondLst>
                                  <p:childTnLst>
                                    <p:set>
                                      <p:cBhvr>
                                        <p:cTn id="81" dur="1" fill="hold">
                                          <p:stCondLst>
                                            <p:cond delay="0"/>
                                          </p:stCondLst>
                                        </p:cTn>
                                        <p:tgtEl>
                                          <p:spTgt spid="3"/>
                                        </p:tgtEl>
                                        <p:attrNameLst>
                                          <p:attrName>style.visibility</p:attrName>
                                        </p:attrNameLst>
                                      </p:cBhvr>
                                      <p:to>
                                        <p:strVal val="visible"/>
                                      </p:to>
                                    </p:set>
                                    <p:animEffect transition="in" filter="wipe(left)">
                                      <p:cBhvr>
                                        <p:cTn id="82" dur="500"/>
                                        <p:tgtEl>
                                          <p:spTgt spid="3"/>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8" fill="hold" nodeType="clickEffect">
                                  <p:stCondLst>
                                    <p:cond delay="0"/>
                                  </p:stCondLst>
                                  <p:childTnLst>
                                    <p:set>
                                      <p:cBhvr>
                                        <p:cTn id="86" dur="1" fill="hold">
                                          <p:stCondLst>
                                            <p:cond delay="0"/>
                                          </p:stCondLst>
                                        </p:cTn>
                                        <p:tgtEl>
                                          <p:spTgt spid="4"/>
                                        </p:tgtEl>
                                        <p:attrNameLst>
                                          <p:attrName>style.visibility</p:attrName>
                                        </p:attrNameLst>
                                      </p:cBhvr>
                                      <p:to>
                                        <p:strVal val="visible"/>
                                      </p:to>
                                    </p:set>
                                    <p:animEffect transition="in" filter="wipe(left)">
                                      <p:cBhvr>
                                        <p:cTn id="87" dur="500"/>
                                        <p:tgtEl>
                                          <p:spTgt spid="4"/>
                                        </p:tgtEl>
                                      </p:cBhvr>
                                    </p:animEffect>
                                  </p:childTnLst>
                                </p:cTn>
                              </p:par>
                            </p:childTnLst>
                          </p:cTn>
                        </p:par>
                      </p:childTnLst>
                    </p:cTn>
                  </p:par>
                  <p:par>
                    <p:cTn id="88" fill="hold">
                      <p:stCondLst>
                        <p:cond delay="indefinite"/>
                      </p:stCondLst>
                      <p:childTnLst>
                        <p:par>
                          <p:cTn id="89" fill="hold">
                            <p:stCondLst>
                              <p:cond delay="0"/>
                            </p:stCondLst>
                            <p:childTnLst>
                              <p:par>
                                <p:cTn id="90" presetID="18" presetClass="entr" presetSubtype="3" fill="hold" grpId="0" nodeType="clickEffect">
                                  <p:stCondLst>
                                    <p:cond delay="0"/>
                                  </p:stCondLst>
                                  <p:childTnLst>
                                    <p:set>
                                      <p:cBhvr>
                                        <p:cTn id="91" dur="1" fill="hold">
                                          <p:stCondLst>
                                            <p:cond delay="0"/>
                                          </p:stCondLst>
                                        </p:cTn>
                                        <p:tgtEl>
                                          <p:spTgt spid="27"/>
                                        </p:tgtEl>
                                        <p:attrNameLst>
                                          <p:attrName>style.visibility</p:attrName>
                                        </p:attrNameLst>
                                      </p:cBhvr>
                                      <p:to>
                                        <p:strVal val="visible"/>
                                      </p:to>
                                    </p:set>
                                    <p:animEffect transition="in" filter="strips(upRight)">
                                      <p:cBhvr>
                                        <p:cTn id="92" dur="500"/>
                                        <p:tgtEl>
                                          <p:spTgt spid="27"/>
                                        </p:tgtEl>
                                      </p:cBhvr>
                                    </p:animEffect>
                                  </p:childTnLst>
                                </p:cTn>
                              </p:par>
                            </p:childTnLst>
                          </p:cTn>
                        </p:par>
                      </p:childTnLst>
                    </p:cTn>
                  </p:par>
                  <p:par>
                    <p:cTn id="93" fill="hold">
                      <p:stCondLst>
                        <p:cond delay="indefinite"/>
                      </p:stCondLst>
                      <p:childTnLst>
                        <p:par>
                          <p:cTn id="94" fill="hold">
                            <p:stCondLst>
                              <p:cond delay="0"/>
                            </p:stCondLst>
                            <p:childTnLst>
                              <p:par>
                                <p:cTn id="95" presetID="22" presetClass="entr" presetSubtype="8" fill="hold" nodeType="clickEffect">
                                  <p:stCondLst>
                                    <p:cond delay="0"/>
                                  </p:stCondLst>
                                  <p:childTnLst>
                                    <p:set>
                                      <p:cBhvr>
                                        <p:cTn id="96" dur="1" fill="hold">
                                          <p:stCondLst>
                                            <p:cond delay="0"/>
                                          </p:stCondLst>
                                        </p:cTn>
                                        <p:tgtEl>
                                          <p:spTgt spid="25609"/>
                                        </p:tgtEl>
                                        <p:attrNameLst>
                                          <p:attrName>style.visibility</p:attrName>
                                        </p:attrNameLst>
                                      </p:cBhvr>
                                      <p:to>
                                        <p:strVal val="visible"/>
                                      </p:to>
                                    </p:set>
                                    <p:animEffect transition="in" filter="wipe(left)">
                                      <p:cBhvr>
                                        <p:cTn id="97" dur="500"/>
                                        <p:tgtEl>
                                          <p:spTgt spid="25609"/>
                                        </p:tgtEl>
                                      </p:cBhvr>
                                    </p:animEffect>
                                  </p:childTnLst>
                                </p:cTn>
                              </p:par>
                            </p:childTnLst>
                          </p:cTn>
                        </p:par>
                      </p:childTnLst>
                    </p:cTn>
                  </p:par>
                  <p:par>
                    <p:cTn id="98" fill="hold">
                      <p:stCondLst>
                        <p:cond delay="indefinite"/>
                      </p:stCondLst>
                      <p:childTnLst>
                        <p:par>
                          <p:cTn id="99" fill="hold">
                            <p:stCondLst>
                              <p:cond delay="0"/>
                            </p:stCondLst>
                            <p:childTnLst>
                              <p:par>
                                <p:cTn id="100" presetID="22" presetClass="entr" presetSubtype="8" fill="hold" nodeType="clickEffect">
                                  <p:stCondLst>
                                    <p:cond delay="0"/>
                                  </p:stCondLst>
                                  <p:childTnLst>
                                    <p:set>
                                      <p:cBhvr>
                                        <p:cTn id="101" dur="1" fill="hold">
                                          <p:stCondLst>
                                            <p:cond delay="0"/>
                                          </p:stCondLst>
                                        </p:cTn>
                                        <p:tgtEl>
                                          <p:spTgt spid="5"/>
                                        </p:tgtEl>
                                        <p:attrNameLst>
                                          <p:attrName>style.visibility</p:attrName>
                                        </p:attrNameLst>
                                      </p:cBhvr>
                                      <p:to>
                                        <p:strVal val="visible"/>
                                      </p:to>
                                    </p:set>
                                    <p:animEffect transition="in" filter="wipe(left)">
                                      <p:cBhvr>
                                        <p:cTn id="102" dur="500"/>
                                        <p:tgtEl>
                                          <p:spTgt spid="5"/>
                                        </p:tgtEl>
                                      </p:cBhvr>
                                    </p:animEffect>
                                  </p:childTnLst>
                                </p:cTn>
                              </p:par>
                            </p:childTnLst>
                          </p:cTn>
                        </p:par>
                      </p:childTnLst>
                    </p:cTn>
                  </p:par>
                  <p:par>
                    <p:cTn id="103" fill="hold">
                      <p:stCondLst>
                        <p:cond delay="indefinite"/>
                      </p:stCondLst>
                      <p:childTnLst>
                        <p:par>
                          <p:cTn id="104" fill="hold">
                            <p:stCondLst>
                              <p:cond delay="0"/>
                            </p:stCondLst>
                            <p:childTnLst>
                              <p:par>
                                <p:cTn id="105" presetID="18" presetClass="entr" presetSubtype="3" fill="hold" grpId="0" nodeType="clickEffect">
                                  <p:stCondLst>
                                    <p:cond delay="0"/>
                                  </p:stCondLst>
                                  <p:childTnLst>
                                    <p:set>
                                      <p:cBhvr>
                                        <p:cTn id="106" dur="1" fill="hold">
                                          <p:stCondLst>
                                            <p:cond delay="0"/>
                                          </p:stCondLst>
                                        </p:cTn>
                                        <p:tgtEl>
                                          <p:spTgt spid="29"/>
                                        </p:tgtEl>
                                        <p:attrNameLst>
                                          <p:attrName>style.visibility</p:attrName>
                                        </p:attrNameLst>
                                      </p:cBhvr>
                                      <p:to>
                                        <p:strVal val="visible"/>
                                      </p:to>
                                    </p:set>
                                    <p:animEffect transition="in" filter="strips(upRight)">
                                      <p:cBhvr>
                                        <p:cTn id="107" dur="500"/>
                                        <p:tgtEl>
                                          <p:spTgt spid="29"/>
                                        </p:tgtEl>
                                      </p:cBhvr>
                                    </p:animEffect>
                                  </p:childTnLst>
                                </p:cTn>
                              </p:par>
                            </p:childTnLst>
                          </p:cTn>
                        </p:par>
                      </p:childTnLst>
                    </p:cTn>
                  </p:par>
                  <p:par>
                    <p:cTn id="108" fill="hold">
                      <p:stCondLst>
                        <p:cond delay="indefinite"/>
                      </p:stCondLst>
                      <p:childTnLst>
                        <p:par>
                          <p:cTn id="109" fill="hold">
                            <p:stCondLst>
                              <p:cond delay="0"/>
                            </p:stCondLst>
                            <p:childTnLst>
                              <p:par>
                                <p:cTn id="110" presetID="22" presetClass="entr" presetSubtype="8" fill="hold" nodeType="clickEffect">
                                  <p:stCondLst>
                                    <p:cond delay="0"/>
                                  </p:stCondLst>
                                  <p:childTnLst>
                                    <p:set>
                                      <p:cBhvr>
                                        <p:cTn id="111" dur="1" fill="hold">
                                          <p:stCondLst>
                                            <p:cond delay="0"/>
                                          </p:stCondLst>
                                        </p:cTn>
                                        <p:tgtEl>
                                          <p:spTgt spid="25610"/>
                                        </p:tgtEl>
                                        <p:attrNameLst>
                                          <p:attrName>style.visibility</p:attrName>
                                        </p:attrNameLst>
                                      </p:cBhvr>
                                      <p:to>
                                        <p:strVal val="visible"/>
                                      </p:to>
                                    </p:set>
                                    <p:animEffect transition="in" filter="wipe(left)">
                                      <p:cBhvr>
                                        <p:cTn id="112" dur="500"/>
                                        <p:tgtEl>
                                          <p:spTgt spid="25610"/>
                                        </p:tgtEl>
                                      </p:cBhvr>
                                    </p:animEffect>
                                  </p:childTnLst>
                                </p:cTn>
                              </p:par>
                            </p:childTnLst>
                          </p:cTn>
                        </p:par>
                      </p:childTnLst>
                    </p:cTn>
                  </p:par>
                  <p:par>
                    <p:cTn id="113" fill="hold">
                      <p:stCondLst>
                        <p:cond delay="indefinite"/>
                      </p:stCondLst>
                      <p:childTnLst>
                        <p:par>
                          <p:cTn id="114" fill="hold">
                            <p:stCondLst>
                              <p:cond delay="0"/>
                            </p:stCondLst>
                            <p:childTnLst>
                              <p:par>
                                <p:cTn id="115" presetID="22" presetClass="entr" presetSubtype="8" fill="hold" nodeType="clickEffect">
                                  <p:stCondLst>
                                    <p:cond delay="0"/>
                                  </p:stCondLst>
                                  <p:childTnLst>
                                    <p:set>
                                      <p:cBhvr>
                                        <p:cTn id="116" dur="1" fill="hold">
                                          <p:stCondLst>
                                            <p:cond delay="0"/>
                                          </p:stCondLst>
                                        </p:cTn>
                                        <p:tgtEl>
                                          <p:spTgt spid="6"/>
                                        </p:tgtEl>
                                        <p:attrNameLst>
                                          <p:attrName>style.visibility</p:attrName>
                                        </p:attrNameLst>
                                      </p:cBhvr>
                                      <p:to>
                                        <p:strVal val="visible"/>
                                      </p:to>
                                    </p:set>
                                    <p:animEffect transition="in" filter="wipe(left)">
                                      <p:cBhvr>
                                        <p:cTn id="117" dur="500"/>
                                        <p:tgtEl>
                                          <p:spTgt spid="6"/>
                                        </p:tgtEl>
                                      </p:cBhvr>
                                    </p:animEffect>
                                  </p:childTnLst>
                                </p:cTn>
                              </p:par>
                            </p:childTnLst>
                          </p:cTn>
                        </p:par>
                      </p:childTnLst>
                    </p:cTn>
                  </p:par>
                  <p:par>
                    <p:cTn id="118" fill="hold">
                      <p:stCondLst>
                        <p:cond delay="indefinite"/>
                      </p:stCondLst>
                      <p:childTnLst>
                        <p:par>
                          <p:cTn id="119" fill="hold">
                            <p:stCondLst>
                              <p:cond delay="0"/>
                            </p:stCondLst>
                            <p:childTnLst>
                              <p:par>
                                <p:cTn id="120" presetID="18" presetClass="entr" presetSubtype="3" fill="hold" grpId="0" nodeType="clickEffect">
                                  <p:stCondLst>
                                    <p:cond delay="0"/>
                                  </p:stCondLst>
                                  <p:childTnLst>
                                    <p:set>
                                      <p:cBhvr>
                                        <p:cTn id="121" dur="1" fill="hold">
                                          <p:stCondLst>
                                            <p:cond delay="0"/>
                                          </p:stCondLst>
                                        </p:cTn>
                                        <p:tgtEl>
                                          <p:spTgt spid="32"/>
                                        </p:tgtEl>
                                        <p:attrNameLst>
                                          <p:attrName>style.visibility</p:attrName>
                                        </p:attrNameLst>
                                      </p:cBhvr>
                                      <p:to>
                                        <p:strVal val="visible"/>
                                      </p:to>
                                    </p:set>
                                    <p:animEffect transition="in" filter="strips(upRight)">
                                      <p:cBhvr>
                                        <p:cTn id="122" dur="500"/>
                                        <p:tgtEl>
                                          <p:spTgt spid="32"/>
                                        </p:tgtEl>
                                      </p:cBhvr>
                                    </p:animEffect>
                                  </p:childTnLst>
                                </p:cTn>
                              </p:par>
                            </p:childTnLst>
                          </p:cTn>
                        </p:par>
                      </p:childTnLst>
                    </p:cTn>
                  </p:par>
                  <p:par>
                    <p:cTn id="123" fill="hold">
                      <p:stCondLst>
                        <p:cond delay="indefinite"/>
                      </p:stCondLst>
                      <p:childTnLst>
                        <p:par>
                          <p:cTn id="124" fill="hold">
                            <p:stCondLst>
                              <p:cond delay="0"/>
                            </p:stCondLst>
                            <p:childTnLst>
                              <p:par>
                                <p:cTn id="125" presetID="22" presetClass="entr" presetSubtype="8" fill="hold" nodeType="clickEffect">
                                  <p:stCondLst>
                                    <p:cond delay="0"/>
                                  </p:stCondLst>
                                  <p:childTnLst>
                                    <p:set>
                                      <p:cBhvr>
                                        <p:cTn id="126" dur="1" fill="hold">
                                          <p:stCondLst>
                                            <p:cond delay="0"/>
                                          </p:stCondLst>
                                        </p:cTn>
                                        <p:tgtEl>
                                          <p:spTgt spid="25611"/>
                                        </p:tgtEl>
                                        <p:attrNameLst>
                                          <p:attrName>style.visibility</p:attrName>
                                        </p:attrNameLst>
                                      </p:cBhvr>
                                      <p:to>
                                        <p:strVal val="visible"/>
                                      </p:to>
                                    </p:set>
                                    <p:animEffect transition="in" filter="wipe(left)">
                                      <p:cBhvr>
                                        <p:cTn id="127" dur="500"/>
                                        <p:tgtEl>
                                          <p:spTgt spid="25611"/>
                                        </p:tgtEl>
                                      </p:cBhvr>
                                    </p:animEffect>
                                  </p:childTnLst>
                                </p:cTn>
                              </p:par>
                            </p:childTnLst>
                          </p:cTn>
                        </p:par>
                      </p:childTnLst>
                    </p:cTn>
                  </p:par>
                  <p:par>
                    <p:cTn id="128" fill="hold">
                      <p:stCondLst>
                        <p:cond delay="indefinite"/>
                      </p:stCondLst>
                      <p:childTnLst>
                        <p:par>
                          <p:cTn id="129" fill="hold">
                            <p:stCondLst>
                              <p:cond delay="0"/>
                            </p:stCondLst>
                            <p:childTnLst>
                              <p:par>
                                <p:cTn id="130" presetID="22" presetClass="entr" presetSubtype="8" fill="hold" nodeType="clickEffect">
                                  <p:stCondLst>
                                    <p:cond delay="0"/>
                                  </p:stCondLst>
                                  <p:childTnLst>
                                    <p:set>
                                      <p:cBhvr>
                                        <p:cTn id="131" dur="1" fill="hold">
                                          <p:stCondLst>
                                            <p:cond delay="0"/>
                                          </p:stCondLst>
                                        </p:cTn>
                                        <p:tgtEl>
                                          <p:spTgt spid="2"/>
                                        </p:tgtEl>
                                        <p:attrNameLst>
                                          <p:attrName>style.visibility</p:attrName>
                                        </p:attrNameLst>
                                      </p:cBhvr>
                                      <p:to>
                                        <p:strVal val="visible"/>
                                      </p:to>
                                    </p:set>
                                    <p:animEffect transition="in" filter="wipe(left)">
                                      <p:cBhvr>
                                        <p:cTn id="132" dur="500"/>
                                        <p:tgtEl>
                                          <p:spTgt spid="2"/>
                                        </p:tgtEl>
                                      </p:cBhvr>
                                    </p:animEffect>
                                  </p:childTnLst>
                                </p:cTn>
                              </p:par>
                            </p:childTnLst>
                          </p:cTn>
                        </p:par>
                      </p:childTnLst>
                    </p:cTn>
                  </p:par>
                  <p:par>
                    <p:cTn id="133" fill="hold">
                      <p:stCondLst>
                        <p:cond delay="indefinite"/>
                      </p:stCondLst>
                      <p:childTnLst>
                        <p:par>
                          <p:cTn id="134" fill="hold">
                            <p:stCondLst>
                              <p:cond delay="0"/>
                            </p:stCondLst>
                            <p:childTnLst>
                              <p:par>
                                <p:cTn id="135" presetID="22" presetClass="entr" presetSubtype="8" fill="hold" grpId="0" nodeType="clickEffect">
                                  <p:stCondLst>
                                    <p:cond delay="0"/>
                                  </p:stCondLst>
                                  <p:iterate type="wd">
                                    <p:tmPct val="100000"/>
                                  </p:iterate>
                                  <p:childTnLst>
                                    <p:set>
                                      <p:cBhvr>
                                        <p:cTn id="136" dur="1" fill="hold">
                                          <p:stCondLst>
                                            <p:cond delay="0"/>
                                          </p:stCondLst>
                                        </p:cTn>
                                        <p:tgtEl>
                                          <p:spTgt spid="25615"/>
                                        </p:tgtEl>
                                        <p:attrNameLst>
                                          <p:attrName>style.visibility</p:attrName>
                                        </p:attrNameLst>
                                      </p:cBhvr>
                                      <p:to>
                                        <p:strVal val="visible"/>
                                      </p:to>
                                    </p:set>
                                    <p:animEffect transition="in" filter="wipe(left)">
                                      <p:cBhvr>
                                        <p:cTn id="137" dur="300"/>
                                        <p:tgtEl>
                                          <p:spTgt spid="256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2" grpId="0" autoUpdateAnimBg="0"/>
      <p:bldP spid="25603" grpId="0" autoUpdateAnimBg="0"/>
      <p:bldP spid="25605" grpId="0" autoUpdateAnimBg="0"/>
      <p:bldP spid="25607" grpId="0" autoUpdateAnimBg="0"/>
      <p:bldP spid="25615" grpId="0" animBg="1" autoUpdateAnimBg="0"/>
      <p:bldP spid="24" grpId="0" autoUpdateAnimBg="0"/>
      <p:bldP spid="27" grpId="0" autoUpdateAnimBg="0"/>
      <p:bldP spid="29" grpId="0" autoUpdateAnimBg="0"/>
      <p:bldP spid="32"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a:spLocks noChangeArrowheads="1"/>
          </p:cNvSpPr>
          <p:nvPr/>
        </p:nvSpPr>
        <p:spPr bwMode="auto">
          <a:xfrm>
            <a:off x="65088" y="214313"/>
            <a:ext cx="1928812" cy="369887"/>
          </a:xfrm>
          <a:prstGeom prst="rect">
            <a:avLst/>
          </a:prstGeom>
          <a:noFill/>
          <a:ln w="9525">
            <a:noFill/>
            <a:miter lim="800000"/>
            <a:headEnd/>
            <a:tailEnd/>
          </a:ln>
        </p:spPr>
        <p:txBody>
          <a:bodyPr>
            <a:spAutoFit/>
          </a:bodyPr>
          <a:lstStyle/>
          <a:p>
            <a:r>
              <a:rPr lang="tr-TR" sz="1800" b="1">
                <a:latin typeface="Calibri" pitchFamily="34" charset="0"/>
              </a:rPr>
              <a:t>Sigma Gösterimi.</a:t>
            </a:r>
            <a:endParaRPr lang="tr-TR" sz="1800">
              <a:latin typeface="Calibri" pitchFamily="34" charset="0"/>
            </a:endParaRPr>
          </a:p>
        </p:txBody>
      </p:sp>
      <p:sp>
        <p:nvSpPr>
          <p:cNvPr id="3" name="2 Dikdörtgen"/>
          <p:cNvSpPr>
            <a:spLocks noChangeArrowheads="1"/>
          </p:cNvSpPr>
          <p:nvPr/>
        </p:nvSpPr>
        <p:spPr bwMode="auto">
          <a:xfrm>
            <a:off x="1849438" y="214313"/>
            <a:ext cx="6786562" cy="369887"/>
          </a:xfrm>
          <a:prstGeom prst="rect">
            <a:avLst/>
          </a:prstGeom>
          <a:noFill/>
          <a:ln w="9525">
            <a:noFill/>
            <a:miter lim="800000"/>
            <a:headEnd/>
            <a:tailEnd/>
          </a:ln>
        </p:spPr>
        <p:txBody>
          <a:bodyPr>
            <a:spAutoFit/>
          </a:bodyPr>
          <a:lstStyle/>
          <a:p>
            <a:r>
              <a:rPr lang="tr-TR" sz="1800" b="1">
                <a:solidFill>
                  <a:srgbClr val="0000FF"/>
                </a:solidFill>
                <a:latin typeface="Calibri" pitchFamily="34" charset="0"/>
              </a:rPr>
              <a:t>Bir </a:t>
            </a:r>
            <a:r>
              <a:rPr lang="tr-TR" sz="1800" b="1" i="1">
                <a:solidFill>
                  <a:srgbClr val="0000FF"/>
                </a:solidFill>
                <a:latin typeface="Calibri" pitchFamily="34" charset="0"/>
              </a:rPr>
              <a:t>n</a:t>
            </a:r>
            <a:r>
              <a:rPr lang="tr-TR" sz="1800" b="1">
                <a:solidFill>
                  <a:srgbClr val="0000FF"/>
                </a:solidFill>
                <a:latin typeface="Calibri" pitchFamily="34" charset="0"/>
              </a:rPr>
              <a:t> doğal sayısı için </a:t>
            </a:r>
            <a:r>
              <a:rPr lang="tr-TR" sz="1800" i="1">
                <a:solidFill>
                  <a:srgbClr val="0000FF"/>
                </a:solidFill>
                <a:latin typeface="Calibri" pitchFamily="34" charset="0"/>
              </a:rPr>
              <a:t>a</a:t>
            </a:r>
            <a:r>
              <a:rPr lang="tr-TR" sz="1800" baseline="-25000">
                <a:solidFill>
                  <a:srgbClr val="0000FF"/>
                </a:solidFill>
                <a:latin typeface="Calibri" pitchFamily="34" charset="0"/>
              </a:rPr>
              <a:t>1</a:t>
            </a:r>
            <a:r>
              <a:rPr lang="tr-TR" sz="1800">
                <a:solidFill>
                  <a:srgbClr val="0000FF"/>
                </a:solidFill>
                <a:latin typeface="Calibri" pitchFamily="34" charset="0"/>
              </a:rPr>
              <a:t>,</a:t>
            </a:r>
            <a:r>
              <a:rPr lang="tr-TR" sz="1800" baseline="-25000">
                <a:solidFill>
                  <a:srgbClr val="0000FF"/>
                </a:solidFill>
                <a:latin typeface="Calibri" pitchFamily="34" charset="0"/>
              </a:rPr>
              <a:t> </a:t>
            </a:r>
            <a:r>
              <a:rPr lang="tr-TR" sz="1800" i="1">
                <a:solidFill>
                  <a:srgbClr val="0000FF"/>
                </a:solidFill>
                <a:latin typeface="Calibri" pitchFamily="34" charset="0"/>
              </a:rPr>
              <a:t>a</a:t>
            </a:r>
            <a:r>
              <a:rPr lang="tr-TR" sz="1800" baseline="-25000">
                <a:solidFill>
                  <a:srgbClr val="0000FF"/>
                </a:solidFill>
                <a:latin typeface="Calibri" pitchFamily="34" charset="0"/>
              </a:rPr>
              <a:t>2</a:t>
            </a:r>
            <a:r>
              <a:rPr lang="tr-TR" sz="1800">
                <a:solidFill>
                  <a:srgbClr val="0000FF"/>
                </a:solidFill>
                <a:latin typeface="Calibri" pitchFamily="34" charset="0"/>
              </a:rPr>
              <a:t>, . . . , </a:t>
            </a:r>
            <a:r>
              <a:rPr lang="tr-TR" sz="1800" i="1">
                <a:solidFill>
                  <a:srgbClr val="0000FF"/>
                </a:solidFill>
                <a:latin typeface="Calibri" pitchFamily="34" charset="0"/>
              </a:rPr>
              <a:t>a</a:t>
            </a:r>
            <a:r>
              <a:rPr lang="tr-TR" sz="1800" i="1" baseline="-25000">
                <a:solidFill>
                  <a:srgbClr val="0000FF"/>
                </a:solidFill>
                <a:latin typeface="Calibri" pitchFamily="34" charset="0"/>
              </a:rPr>
              <a:t>n</a:t>
            </a:r>
            <a:r>
              <a:rPr lang="tr-TR" sz="1800">
                <a:solidFill>
                  <a:srgbClr val="0000FF"/>
                </a:solidFill>
                <a:latin typeface="Calibri" pitchFamily="34" charset="0"/>
              </a:rPr>
              <a:t> </a:t>
            </a:r>
            <a:r>
              <a:rPr lang="tr-TR" sz="1800" b="1">
                <a:solidFill>
                  <a:srgbClr val="0000FF"/>
                </a:solidFill>
                <a:latin typeface="Calibri" pitchFamily="34" charset="0"/>
              </a:rPr>
              <a:t>reel sayıları verilmiş olsun. </a:t>
            </a:r>
          </a:p>
        </p:txBody>
      </p:sp>
      <p:sp>
        <p:nvSpPr>
          <p:cNvPr id="4" name="3 Dikdörtgen"/>
          <p:cNvSpPr>
            <a:spLocks noChangeArrowheads="1"/>
          </p:cNvSpPr>
          <p:nvPr/>
        </p:nvSpPr>
        <p:spPr bwMode="auto">
          <a:xfrm>
            <a:off x="49213" y="508000"/>
            <a:ext cx="4286250" cy="369888"/>
          </a:xfrm>
          <a:prstGeom prst="rect">
            <a:avLst/>
          </a:prstGeom>
          <a:noFill/>
          <a:ln w="9525">
            <a:noFill/>
            <a:miter lim="800000"/>
            <a:headEnd/>
            <a:tailEnd/>
          </a:ln>
        </p:spPr>
        <p:txBody>
          <a:bodyPr>
            <a:spAutoFit/>
          </a:bodyPr>
          <a:lstStyle/>
          <a:p>
            <a:r>
              <a:rPr lang="tr-TR" sz="1800" b="1">
                <a:solidFill>
                  <a:srgbClr val="0000FF"/>
                </a:solidFill>
                <a:latin typeface="Calibri" pitchFamily="34" charset="0"/>
              </a:rPr>
              <a:t>Bu sayıların toplamı olan </a:t>
            </a:r>
          </a:p>
        </p:txBody>
      </p:sp>
      <p:sp>
        <p:nvSpPr>
          <p:cNvPr id="5" name="4 Dikdörtgen"/>
          <p:cNvSpPr>
            <a:spLocks noChangeArrowheads="1"/>
          </p:cNvSpPr>
          <p:nvPr/>
        </p:nvSpPr>
        <p:spPr bwMode="auto">
          <a:xfrm>
            <a:off x="2493963" y="928688"/>
            <a:ext cx="1643062" cy="369887"/>
          </a:xfrm>
          <a:prstGeom prst="rect">
            <a:avLst/>
          </a:prstGeom>
          <a:noFill/>
          <a:ln w="9525">
            <a:noFill/>
            <a:miter lim="800000"/>
            <a:headEnd/>
            <a:tailEnd/>
          </a:ln>
        </p:spPr>
        <p:txBody>
          <a:bodyPr>
            <a:spAutoFit/>
          </a:bodyPr>
          <a:lstStyle/>
          <a:p>
            <a:r>
              <a:rPr lang="tr-TR" sz="1800" i="1">
                <a:solidFill>
                  <a:srgbClr val="0000FF"/>
                </a:solidFill>
                <a:latin typeface="Calibri" pitchFamily="34" charset="0"/>
              </a:rPr>
              <a:t>a</a:t>
            </a:r>
            <a:r>
              <a:rPr lang="tr-TR" sz="1800" baseline="-25000">
                <a:solidFill>
                  <a:srgbClr val="0000FF"/>
                </a:solidFill>
                <a:latin typeface="Calibri" pitchFamily="34" charset="0"/>
              </a:rPr>
              <a:t>1</a:t>
            </a:r>
            <a:r>
              <a:rPr lang="tr-TR" sz="1800">
                <a:solidFill>
                  <a:srgbClr val="0000FF"/>
                </a:solidFill>
                <a:latin typeface="Calibri" pitchFamily="34" charset="0"/>
              </a:rPr>
              <a:t>+</a:t>
            </a:r>
            <a:r>
              <a:rPr lang="tr-TR" sz="1800" baseline="-25000">
                <a:solidFill>
                  <a:srgbClr val="0000FF"/>
                </a:solidFill>
                <a:latin typeface="Calibri" pitchFamily="34" charset="0"/>
              </a:rPr>
              <a:t> </a:t>
            </a:r>
            <a:r>
              <a:rPr lang="tr-TR" sz="1800" i="1">
                <a:solidFill>
                  <a:srgbClr val="0000FF"/>
                </a:solidFill>
                <a:latin typeface="Calibri" pitchFamily="34" charset="0"/>
              </a:rPr>
              <a:t>a</a:t>
            </a:r>
            <a:r>
              <a:rPr lang="tr-TR" sz="1800" baseline="-25000">
                <a:solidFill>
                  <a:srgbClr val="0000FF"/>
                </a:solidFill>
                <a:latin typeface="Calibri" pitchFamily="34" charset="0"/>
              </a:rPr>
              <a:t>2</a:t>
            </a:r>
            <a:r>
              <a:rPr lang="tr-TR" sz="1800">
                <a:solidFill>
                  <a:srgbClr val="0000FF"/>
                </a:solidFill>
                <a:latin typeface="Calibri" pitchFamily="34" charset="0"/>
              </a:rPr>
              <a:t>+ . . . + </a:t>
            </a:r>
            <a:r>
              <a:rPr lang="tr-TR" sz="1800" i="1">
                <a:solidFill>
                  <a:srgbClr val="0000FF"/>
                </a:solidFill>
                <a:latin typeface="Calibri" pitchFamily="34" charset="0"/>
              </a:rPr>
              <a:t>a</a:t>
            </a:r>
            <a:r>
              <a:rPr lang="tr-TR" sz="1800" i="1" baseline="-25000">
                <a:solidFill>
                  <a:srgbClr val="0000FF"/>
                </a:solidFill>
                <a:latin typeface="Calibri" pitchFamily="34" charset="0"/>
              </a:rPr>
              <a:t>n</a:t>
            </a:r>
            <a:endParaRPr lang="tr-TR" sz="1800" i="1">
              <a:solidFill>
                <a:srgbClr val="0000FF"/>
              </a:solidFill>
              <a:latin typeface="Calibri" pitchFamily="34" charset="0"/>
            </a:endParaRPr>
          </a:p>
        </p:txBody>
      </p:sp>
      <p:sp>
        <p:nvSpPr>
          <p:cNvPr id="6" name="5 Dikdörtgen"/>
          <p:cNvSpPr>
            <a:spLocks noChangeArrowheads="1"/>
          </p:cNvSpPr>
          <p:nvPr/>
        </p:nvSpPr>
        <p:spPr bwMode="auto">
          <a:xfrm>
            <a:off x="65088" y="1428750"/>
            <a:ext cx="4506912" cy="369888"/>
          </a:xfrm>
          <a:prstGeom prst="rect">
            <a:avLst/>
          </a:prstGeom>
          <a:noFill/>
          <a:ln w="9525">
            <a:noFill/>
            <a:miter lim="800000"/>
            <a:headEnd/>
            <a:tailEnd/>
          </a:ln>
        </p:spPr>
        <p:txBody>
          <a:bodyPr>
            <a:spAutoFit/>
          </a:bodyPr>
          <a:lstStyle/>
          <a:p>
            <a:r>
              <a:rPr lang="tr-TR" sz="1800" b="1">
                <a:solidFill>
                  <a:srgbClr val="0000FF"/>
                </a:solidFill>
                <a:latin typeface="Calibri" pitchFamily="34" charset="0"/>
              </a:rPr>
              <a:t>toplamı için ∑ (sigma) gösterimi adı verilen</a:t>
            </a:r>
          </a:p>
        </p:txBody>
      </p:sp>
      <p:sp>
        <p:nvSpPr>
          <p:cNvPr id="7" name="6 Dikdörtgen"/>
          <p:cNvSpPr>
            <a:spLocks noChangeArrowheads="1"/>
          </p:cNvSpPr>
          <p:nvPr/>
        </p:nvSpPr>
        <p:spPr bwMode="auto">
          <a:xfrm>
            <a:off x="65088" y="2590800"/>
            <a:ext cx="8715375" cy="369888"/>
          </a:xfrm>
          <a:prstGeom prst="rect">
            <a:avLst/>
          </a:prstGeom>
          <a:noFill/>
          <a:ln w="9525">
            <a:noFill/>
            <a:miter lim="800000"/>
            <a:headEnd/>
            <a:tailEnd/>
          </a:ln>
        </p:spPr>
        <p:txBody>
          <a:bodyPr>
            <a:spAutoFit/>
          </a:bodyPr>
          <a:lstStyle/>
          <a:p>
            <a:r>
              <a:rPr lang="tr-TR" sz="1800" b="1">
                <a:solidFill>
                  <a:srgbClr val="0000FF"/>
                </a:solidFill>
                <a:latin typeface="Calibri" pitchFamily="34" charset="0"/>
              </a:rPr>
              <a:t>Benzer şekilde, </a:t>
            </a:r>
            <a:r>
              <a:rPr lang="tr-TR" sz="1800">
                <a:solidFill>
                  <a:srgbClr val="0000FF"/>
                </a:solidFill>
                <a:latin typeface="Calibri" pitchFamily="34" charset="0"/>
              </a:rPr>
              <a:t>1 ≤ </a:t>
            </a:r>
            <a:r>
              <a:rPr lang="tr-TR" sz="1800" i="1">
                <a:solidFill>
                  <a:srgbClr val="0000FF"/>
                </a:solidFill>
                <a:latin typeface="Calibri" pitchFamily="34" charset="0"/>
              </a:rPr>
              <a:t>k </a:t>
            </a:r>
            <a:r>
              <a:rPr lang="tr-TR" sz="1800">
                <a:solidFill>
                  <a:srgbClr val="0000FF"/>
                </a:solidFill>
                <a:latin typeface="Calibri" pitchFamily="34" charset="0"/>
              </a:rPr>
              <a:t>≤ </a:t>
            </a:r>
            <a:r>
              <a:rPr lang="tr-TR" sz="1800" i="1">
                <a:solidFill>
                  <a:srgbClr val="0000FF"/>
                </a:solidFill>
                <a:latin typeface="Calibri" pitchFamily="34" charset="0"/>
              </a:rPr>
              <a:t>n </a:t>
            </a:r>
            <a:r>
              <a:rPr lang="tr-TR" sz="1800" b="1">
                <a:solidFill>
                  <a:srgbClr val="0000FF"/>
                </a:solidFill>
                <a:latin typeface="Calibri" pitchFamily="34" charset="0"/>
              </a:rPr>
              <a:t>olmak üzere,  </a:t>
            </a:r>
          </a:p>
        </p:txBody>
      </p:sp>
      <p:sp>
        <p:nvSpPr>
          <p:cNvPr id="8" name="7 Dikdörtgen"/>
          <p:cNvSpPr>
            <a:spLocks noChangeArrowheads="1"/>
          </p:cNvSpPr>
          <p:nvPr/>
        </p:nvSpPr>
        <p:spPr bwMode="auto">
          <a:xfrm>
            <a:off x="5135563" y="1428750"/>
            <a:ext cx="2214562" cy="369888"/>
          </a:xfrm>
          <a:prstGeom prst="rect">
            <a:avLst/>
          </a:prstGeom>
          <a:noFill/>
          <a:ln w="9525">
            <a:noFill/>
            <a:miter lim="800000"/>
            <a:headEnd/>
            <a:tailEnd/>
          </a:ln>
        </p:spPr>
        <p:txBody>
          <a:bodyPr>
            <a:spAutoFit/>
          </a:bodyPr>
          <a:lstStyle/>
          <a:p>
            <a:r>
              <a:rPr lang="tr-TR" sz="1800" b="1">
                <a:solidFill>
                  <a:srgbClr val="0000FF"/>
                </a:solidFill>
                <a:latin typeface="Calibri" pitchFamily="34" charset="0"/>
              </a:rPr>
              <a:t>gösterimi kullanılır: </a:t>
            </a:r>
          </a:p>
        </p:txBody>
      </p:sp>
      <p:sp>
        <p:nvSpPr>
          <p:cNvPr id="4116" name="Rectangle 2"/>
          <p:cNvSpPr>
            <a:spLocks noChangeArrowheads="1"/>
          </p:cNvSpPr>
          <p:nvPr/>
        </p:nvSpPr>
        <p:spPr bwMode="auto">
          <a:xfrm>
            <a:off x="-149225" y="0"/>
            <a:ext cx="184731" cy="461665"/>
          </a:xfrm>
          <a:prstGeom prst="rect">
            <a:avLst/>
          </a:prstGeom>
          <a:noFill/>
          <a:ln w="9525">
            <a:noFill/>
            <a:miter lim="800000"/>
            <a:headEnd/>
            <a:tailEnd/>
          </a:ln>
        </p:spPr>
        <p:txBody>
          <a:bodyPr wrap="none" anchor="ctr">
            <a:spAutoFit/>
          </a:bodyPr>
          <a:lstStyle/>
          <a:p>
            <a:endParaRPr lang="tr-TR">
              <a:latin typeface="Calibri" pitchFamily="34" charset="0"/>
            </a:endParaRPr>
          </a:p>
        </p:txBody>
      </p:sp>
      <p:graphicFrame>
        <p:nvGraphicFramePr>
          <p:cNvPr id="25608" name="Object 3"/>
          <p:cNvGraphicFramePr>
            <a:graphicFrameLocks noChangeAspect="1"/>
          </p:cNvGraphicFramePr>
          <p:nvPr/>
        </p:nvGraphicFramePr>
        <p:xfrm>
          <a:off x="4432300" y="1390650"/>
          <a:ext cx="660400" cy="411163"/>
        </p:xfrm>
        <a:graphic>
          <a:graphicData uri="http://schemas.openxmlformats.org/presentationml/2006/ole">
            <mc:AlternateContent xmlns:mc="http://schemas.openxmlformats.org/markup-compatibility/2006">
              <mc:Choice xmlns:v="urn:schemas-microsoft-com:vml" Requires="v">
                <p:oleObj spid="_x0000_s4142" name="Denklem" r:id="rId3" imgW="469800" imgH="291960" progId="Equation.3">
                  <p:embed/>
                </p:oleObj>
              </mc:Choice>
              <mc:Fallback>
                <p:oleObj name="Denklem" r:id="rId3" imgW="469800" imgH="291960" progId="Equation.3">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32300" y="1390650"/>
                        <a:ext cx="660400" cy="4111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2" name="11 Dikdörtgen"/>
          <p:cNvSpPr>
            <a:spLocks noChangeArrowheads="1"/>
          </p:cNvSpPr>
          <p:nvPr/>
        </p:nvSpPr>
        <p:spPr bwMode="auto">
          <a:xfrm>
            <a:off x="2279650" y="3090863"/>
            <a:ext cx="2006600" cy="369887"/>
          </a:xfrm>
          <a:prstGeom prst="rect">
            <a:avLst/>
          </a:prstGeom>
          <a:noFill/>
          <a:ln w="9525">
            <a:noFill/>
            <a:miter lim="800000"/>
            <a:headEnd/>
            <a:tailEnd/>
          </a:ln>
        </p:spPr>
        <p:txBody>
          <a:bodyPr>
            <a:spAutoFit/>
          </a:bodyPr>
          <a:lstStyle/>
          <a:p>
            <a:r>
              <a:rPr lang="tr-TR" sz="1800" i="1">
                <a:solidFill>
                  <a:srgbClr val="0000FF"/>
                </a:solidFill>
                <a:latin typeface="Calibri" pitchFamily="34" charset="0"/>
              </a:rPr>
              <a:t>a</a:t>
            </a:r>
            <a:r>
              <a:rPr lang="tr-TR" sz="1800" i="1" baseline="-25000">
                <a:solidFill>
                  <a:srgbClr val="0000FF"/>
                </a:solidFill>
                <a:latin typeface="Calibri" pitchFamily="34" charset="0"/>
              </a:rPr>
              <a:t>k</a:t>
            </a:r>
            <a:r>
              <a:rPr lang="tr-TR" sz="1800">
                <a:solidFill>
                  <a:srgbClr val="0000FF"/>
                </a:solidFill>
                <a:latin typeface="Calibri" pitchFamily="34" charset="0"/>
              </a:rPr>
              <a:t>+</a:t>
            </a:r>
            <a:r>
              <a:rPr lang="tr-TR" sz="1800" baseline="-25000">
                <a:solidFill>
                  <a:srgbClr val="0000FF"/>
                </a:solidFill>
                <a:latin typeface="Calibri" pitchFamily="34" charset="0"/>
              </a:rPr>
              <a:t> </a:t>
            </a:r>
            <a:r>
              <a:rPr lang="tr-TR" sz="1800" i="1">
                <a:solidFill>
                  <a:srgbClr val="0000FF"/>
                </a:solidFill>
                <a:latin typeface="Calibri" pitchFamily="34" charset="0"/>
              </a:rPr>
              <a:t>a</a:t>
            </a:r>
            <a:r>
              <a:rPr lang="tr-TR" sz="1800" i="1" baseline="-25000">
                <a:solidFill>
                  <a:srgbClr val="0000FF"/>
                </a:solidFill>
                <a:latin typeface="Calibri" pitchFamily="34" charset="0"/>
              </a:rPr>
              <a:t>k</a:t>
            </a:r>
            <a:r>
              <a:rPr lang="tr-TR" sz="1800" baseline="-25000">
                <a:solidFill>
                  <a:srgbClr val="0000FF"/>
                </a:solidFill>
                <a:latin typeface="Calibri" pitchFamily="34" charset="0"/>
              </a:rPr>
              <a:t>+1</a:t>
            </a:r>
            <a:r>
              <a:rPr lang="tr-TR" sz="1800">
                <a:solidFill>
                  <a:srgbClr val="0000FF"/>
                </a:solidFill>
                <a:latin typeface="Calibri" pitchFamily="34" charset="0"/>
              </a:rPr>
              <a:t>+ . . . + </a:t>
            </a:r>
            <a:r>
              <a:rPr lang="tr-TR" sz="1800" i="1">
                <a:solidFill>
                  <a:srgbClr val="0000FF"/>
                </a:solidFill>
                <a:latin typeface="Calibri" pitchFamily="34" charset="0"/>
              </a:rPr>
              <a:t>a</a:t>
            </a:r>
            <a:r>
              <a:rPr lang="tr-TR" sz="1800" i="1" baseline="-25000">
                <a:solidFill>
                  <a:srgbClr val="0000FF"/>
                </a:solidFill>
                <a:latin typeface="Calibri" pitchFamily="34" charset="0"/>
              </a:rPr>
              <a:t>n</a:t>
            </a:r>
            <a:endParaRPr lang="tr-TR" sz="1800" i="1">
              <a:solidFill>
                <a:srgbClr val="0000FF"/>
              </a:solidFill>
              <a:latin typeface="Calibri" pitchFamily="34" charset="0"/>
            </a:endParaRPr>
          </a:p>
        </p:txBody>
      </p:sp>
      <p:sp>
        <p:nvSpPr>
          <p:cNvPr id="13" name="12 Dikdörtgen"/>
          <p:cNvSpPr>
            <a:spLocks noChangeArrowheads="1"/>
          </p:cNvSpPr>
          <p:nvPr/>
        </p:nvSpPr>
        <p:spPr bwMode="auto">
          <a:xfrm>
            <a:off x="65088" y="3662363"/>
            <a:ext cx="1577975" cy="369887"/>
          </a:xfrm>
          <a:prstGeom prst="rect">
            <a:avLst/>
          </a:prstGeom>
          <a:noFill/>
          <a:ln w="9525">
            <a:noFill/>
            <a:miter lim="800000"/>
            <a:headEnd/>
            <a:tailEnd/>
          </a:ln>
        </p:spPr>
        <p:txBody>
          <a:bodyPr>
            <a:spAutoFit/>
          </a:bodyPr>
          <a:lstStyle/>
          <a:p>
            <a:r>
              <a:rPr lang="tr-TR" sz="1800" b="1">
                <a:solidFill>
                  <a:srgbClr val="0000FF"/>
                </a:solidFill>
                <a:latin typeface="Calibri" pitchFamily="34" charset="0"/>
              </a:rPr>
              <a:t>toplamı için </a:t>
            </a:r>
          </a:p>
        </p:txBody>
      </p:sp>
      <p:sp>
        <p:nvSpPr>
          <p:cNvPr id="14" name="13 Dikdörtgen"/>
          <p:cNvSpPr>
            <a:spLocks noChangeArrowheads="1"/>
          </p:cNvSpPr>
          <p:nvPr/>
        </p:nvSpPr>
        <p:spPr bwMode="auto">
          <a:xfrm>
            <a:off x="2249488" y="3648075"/>
            <a:ext cx="2505075" cy="369888"/>
          </a:xfrm>
          <a:prstGeom prst="rect">
            <a:avLst/>
          </a:prstGeom>
          <a:noFill/>
          <a:ln w="9525">
            <a:noFill/>
            <a:miter lim="800000"/>
            <a:headEnd/>
            <a:tailEnd/>
          </a:ln>
        </p:spPr>
        <p:txBody>
          <a:bodyPr>
            <a:spAutoFit/>
          </a:bodyPr>
          <a:lstStyle/>
          <a:p>
            <a:r>
              <a:rPr lang="tr-TR" sz="1800" b="1">
                <a:solidFill>
                  <a:srgbClr val="0000FF"/>
                </a:solidFill>
                <a:latin typeface="Calibri" pitchFamily="34" charset="0"/>
              </a:rPr>
              <a:t>gösterimi kullanılır: </a:t>
            </a:r>
          </a:p>
        </p:txBody>
      </p:sp>
      <p:graphicFrame>
        <p:nvGraphicFramePr>
          <p:cNvPr id="9" name="Object 4"/>
          <p:cNvGraphicFramePr>
            <a:graphicFrameLocks noChangeAspect="1"/>
          </p:cNvGraphicFramePr>
          <p:nvPr/>
        </p:nvGraphicFramePr>
        <p:xfrm>
          <a:off x="1527175" y="3590925"/>
          <a:ext cx="677863" cy="411163"/>
        </p:xfrm>
        <a:graphic>
          <a:graphicData uri="http://schemas.openxmlformats.org/presentationml/2006/ole">
            <mc:AlternateContent xmlns:mc="http://schemas.openxmlformats.org/markup-compatibility/2006">
              <mc:Choice xmlns:v="urn:schemas-microsoft-com:vml" Requires="v">
                <p:oleObj spid="_x0000_s4143" name="Denklem" r:id="rId5" imgW="482400" imgH="291960" progId="Equation.3">
                  <p:embed/>
                </p:oleObj>
              </mc:Choice>
              <mc:Fallback>
                <p:oleObj name="Denklem" r:id="rId5" imgW="482400" imgH="291960" progId="Equation.3">
                  <p:embed/>
                  <p:pic>
                    <p:nvPicPr>
                      <p:cNvPr id="0" name="Object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27175" y="3590925"/>
                        <a:ext cx="677863" cy="4111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6" name="15 Dikdörtgen"/>
          <p:cNvSpPr>
            <a:spLocks noChangeArrowheads="1"/>
          </p:cNvSpPr>
          <p:nvPr/>
        </p:nvSpPr>
        <p:spPr bwMode="auto">
          <a:xfrm>
            <a:off x="68263" y="4308475"/>
            <a:ext cx="6715125" cy="369888"/>
          </a:xfrm>
          <a:prstGeom prst="rect">
            <a:avLst/>
          </a:prstGeom>
          <a:noFill/>
          <a:ln w="9525">
            <a:noFill/>
            <a:miter lim="800000"/>
            <a:headEnd/>
            <a:tailEnd/>
          </a:ln>
        </p:spPr>
        <p:txBody>
          <a:bodyPr>
            <a:spAutoFit/>
          </a:bodyPr>
          <a:lstStyle/>
          <a:p>
            <a:r>
              <a:rPr lang="tr-TR" sz="1800" b="1">
                <a:solidFill>
                  <a:srgbClr val="0000FF"/>
                </a:solidFill>
                <a:latin typeface="Calibri" pitchFamily="34" charset="0"/>
              </a:rPr>
              <a:t>Sigma gösterimi ile ilgili birkaç özelliği aşağıya listeliyoruz.</a:t>
            </a:r>
          </a:p>
        </p:txBody>
      </p:sp>
      <p:sp>
        <p:nvSpPr>
          <p:cNvPr id="17" name="16 Dikdörtgen"/>
          <p:cNvSpPr>
            <a:spLocks noChangeArrowheads="1"/>
          </p:cNvSpPr>
          <p:nvPr/>
        </p:nvSpPr>
        <p:spPr bwMode="auto">
          <a:xfrm>
            <a:off x="136525" y="4806950"/>
            <a:ext cx="2428875" cy="369888"/>
          </a:xfrm>
          <a:prstGeom prst="rect">
            <a:avLst/>
          </a:prstGeom>
          <a:noFill/>
          <a:ln w="9525">
            <a:noFill/>
            <a:miter lim="800000"/>
            <a:headEnd/>
            <a:tailEnd/>
          </a:ln>
        </p:spPr>
        <p:txBody>
          <a:bodyPr>
            <a:spAutoFit/>
          </a:bodyPr>
          <a:lstStyle/>
          <a:p>
            <a:pPr>
              <a:buFont typeface="Arial" charset="0"/>
              <a:buChar char="•"/>
            </a:pPr>
            <a:r>
              <a:rPr lang="tr-TR" sz="1800" b="1">
                <a:solidFill>
                  <a:srgbClr val="0000FF"/>
                </a:solidFill>
                <a:latin typeface="Calibri" pitchFamily="34" charset="0"/>
              </a:rPr>
              <a:t> Her  </a:t>
            </a:r>
            <a:r>
              <a:rPr lang="tr-TR" sz="1800" i="1">
                <a:solidFill>
                  <a:srgbClr val="0000FF"/>
                </a:solidFill>
                <a:latin typeface="Calibri" pitchFamily="34" charset="0"/>
              </a:rPr>
              <a:t>r</a:t>
            </a:r>
            <a:r>
              <a:rPr lang="tr-TR" sz="1800" b="1">
                <a:solidFill>
                  <a:srgbClr val="0000FF"/>
                </a:solidFill>
                <a:latin typeface="Calibri" pitchFamily="34" charset="0"/>
              </a:rPr>
              <a:t>  reel sayısı için</a:t>
            </a:r>
          </a:p>
        </p:txBody>
      </p:sp>
      <p:graphicFrame>
        <p:nvGraphicFramePr>
          <p:cNvPr id="10" name="Object 5"/>
          <p:cNvGraphicFramePr>
            <a:graphicFrameLocks noChangeAspect="1"/>
          </p:cNvGraphicFramePr>
          <p:nvPr/>
        </p:nvGraphicFramePr>
        <p:xfrm>
          <a:off x="2481263" y="4725988"/>
          <a:ext cx="1036637" cy="411162"/>
        </p:xfrm>
        <a:graphic>
          <a:graphicData uri="http://schemas.openxmlformats.org/presentationml/2006/ole">
            <mc:AlternateContent xmlns:mc="http://schemas.openxmlformats.org/markup-compatibility/2006">
              <mc:Choice xmlns:v="urn:schemas-microsoft-com:vml" Requires="v">
                <p:oleObj spid="_x0000_s4144" name="Denklem" r:id="rId7" imgW="736560" imgH="291960" progId="Equation.3">
                  <p:embed/>
                </p:oleObj>
              </mc:Choice>
              <mc:Fallback>
                <p:oleObj name="Denklem" r:id="rId7" imgW="736560" imgH="291960" progId="Equation.3">
                  <p:embed/>
                  <p:pic>
                    <p:nvPicPr>
                      <p:cNvPr id="0"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481263" y="4725988"/>
                        <a:ext cx="1036637" cy="4111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9" name="18 Dikdörtgen"/>
          <p:cNvSpPr>
            <a:spLocks noChangeArrowheads="1"/>
          </p:cNvSpPr>
          <p:nvPr/>
        </p:nvSpPr>
        <p:spPr bwMode="auto">
          <a:xfrm>
            <a:off x="4514850" y="4806950"/>
            <a:ext cx="2151063" cy="369888"/>
          </a:xfrm>
          <a:prstGeom prst="rect">
            <a:avLst/>
          </a:prstGeom>
          <a:noFill/>
          <a:ln w="9525">
            <a:noFill/>
            <a:miter lim="800000"/>
            <a:headEnd/>
            <a:tailEnd/>
          </a:ln>
        </p:spPr>
        <p:txBody>
          <a:bodyPr>
            <a:spAutoFit/>
          </a:bodyPr>
          <a:lstStyle/>
          <a:p>
            <a:pPr>
              <a:buFont typeface="Arial" charset="0"/>
              <a:buChar char="•"/>
            </a:pPr>
            <a:r>
              <a:rPr lang="tr-TR" sz="1800" b="1">
                <a:solidFill>
                  <a:srgbClr val="0000FF"/>
                </a:solidFill>
                <a:latin typeface="Calibri" pitchFamily="34" charset="0"/>
              </a:rPr>
              <a:t> Her </a:t>
            </a:r>
            <a:r>
              <a:rPr lang="tr-TR" sz="1800">
                <a:solidFill>
                  <a:srgbClr val="0000FF"/>
                </a:solidFill>
                <a:latin typeface="Calibri" pitchFamily="34" charset="0"/>
              </a:rPr>
              <a:t>1 ≤ </a:t>
            </a:r>
            <a:r>
              <a:rPr lang="tr-TR" sz="1800" i="1">
                <a:solidFill>
                  <a:srgbClr val="0000FF"/>
                </a:solidFill>
                <a:latin typeface="Calibri" pitchFamily="34" charset="0"/>
              </a:rPr>
              <a:t>k </a:t>
            </a:r>
            <a:r>
              <a:rPr lang="tr-TR" sz="1800">
                <a:solidFill>
                  <a:srgbClr val="0000FF"/>
                </a:solidFill>
                <a:latin typeface="Calibri" pitchFamily="34" charset="0"/>
              </a:rPr>
              <a:t>&lt; </a:t>
            </a:r>
            <a:r>
              <a:rPr lang="tr-TR" sz="1800" i="1">
                <a:solidFill>
                  <a:srgbClr val="0000FF"/>
                </a:solidFill>
                <a:latin typeface="Calibri" pitchFamily="34" charset="0"/>
              </a:rPr>
              <a:t>n</a:t>
            </a:r>
            <a:r>
              <a:rPr lang="tr-TR" sz="1800">
                <a:solidFill>
                  <a:srgbClr val="0000FF"/>
                </a:solidFill>
                <a:latin typeface="Calibri" pitchFamily="34" charset="0"/>
              </a:rPr>
              <a:t>  </a:t>
            </a:r>
            <a:r>
              <a:rPr lang="tr-TR" sz="1800" b="1">
                <a:solidFill>
                  <a:srgbClr val="0000FF"/>
                </a:solidFill>
                <a:latin typeface="Calibri" pitchFamily="34" charset="0"/>
              </a:rPr>
              <a:t>için</a:t>
            </a:r>
          </a:p>
        </p:txBody>
      </p:sp>
      <p:sp>
        <p:nvSpPr>
          <p:cNvPr id="4123" name="Rectangle 8"/>
          <p:cNvSpPr>
            <a:spLocks noChangeArrowheads="1"/>
          </p:cNvSpPr>
          <p:nvPr/>
        </p:nvSpPr>
        <p:spPr bwMode="auto">
          <a:xfrm>
            <a:off x="-149225" y="0"/>
            <a:ext cx="184731" cy="461665"/>
          </a:xfrm>
          <a:prstGeom prst="rect">
            <a:avLst/>
          </a:prstGeom>
          <a:noFill/>
          <a:ln w="9525">
            <a:noFill/>
            <a:miter lim="800000"/>
            <a:headEnd/>
            <a:tailEnd/>
          </a:ln>
        </p:spPr>
        <p:txBody>
          <a:bodyPr wrap="none" anchor="ctr">
            <a:spAutoFit/>
          </a:bodyPr>
          <a:lstStyle/>
          <a:p>
            <a:endParaRPr lang="tr-TR">
              <a:latin typeface="Calibri" pitchFamily="34" charset="0"/>
            </a:endParaRPr>
          </a:p>
        </p:txBody>
      </p:sp>
      <p:graphicFrame>
        <p:nvGraphicFramePr>
          <p:cNvPr id="15" name="Object 9"/>
          <p:cNvGraphicFramePr>
            <a:graphicFrameLocks noChangeAspect="1"/>
          </p:cNvGraphicFramePr>
          <p:nvPr/>
        </p:nvGraphicFramePr>
        <p:xfrm>
          <a:off x="6505575" y="4725988"/>
          <a:ext cx="2444750" cy="430212"/>
        </p:xfrm>
        <a:graphic>
          <a:graphicData uri="http://schemas.openxmlformats.org/presentationml/2006/ole">
            <mc:AlternateContent xmlns:mc="http://schemas.openxmlformats.org/markup-compatibility/2006">
              <mc:Choice xmlns:v="urn:schemas-microsoft-com:vml" Requires="v">
                <p:oleObj spid="_x0000_s4145" name="Denklem" r:id="rId9" imgW="1739880" imgH="304560" progId="Equation.3">
                  <p:embed/>
                </p:oleObj>
              </mc:Choice>
              <mc:Fallback>
                <p:oleObj name="Denklem" r:id="rId9" imgW="1739880" imgH="304560" progId="Equation.3">
                  <p:embed/>
                  <p:pic>
                    <p:nvPicPr>
                      <p:cNvPr id="0" name="Object 9"/>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505575" y="4725988"/>
                        <a:ext cx="2444750" cy="4302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4" name="23 Dikdörtgen"/>
          <p:cNvSpPr>
            <a:spLocks noChangeArrowheads="1"/>
          </p:cNvSpPr>
          <p:nvPr/>
        </p:nvSpPr>
        <p:spPr bwMode="auto">
          <a:xfrm>
            <a:off x="136525" y="5418138"/>
            <a:ext cx="2428875" cy="369887"/>
          </a:xfrm>
          <a:prstGeom prst="rect">
            <a:avLst/>
          </a:prstGeom>
          <a:noFill/>
          <a:ln w="9525">
            <a:noFill/>
            <a:miter lim="800000"/>
            <a:headEnd/>
            <a:tailEnd/>
          </a:ln>
        </p:spPr>
        <p:txBody>
          <a:bodyPr>
            <a:spAutoFit/>
          </a:bodyPr>
          <a:lstStyle/>
          <a:p>
            <a:pPr>
              <a:buFont typeface="Arial" charset="0"/>
              <a:buChar char="•"/>
            </a:pPr>
            <a:r>
              <a:rPr lang="tr-TR" sz="1800" b="1">
                <a:solidFill>
                  <a:srgbClr val="0000FF"/>
                </a:solidFill>
                <a:latin typeface="Calibri" pitchFamily="34" charset="0"/>
              </a:rPr>
              <a:t> Her  </a:t>
            </a:r>
            <a:r>
              <a:rPr lang="tr-TR" sz="1800" i="1">
                <a:solidFill>
                  <a:srgbClr val="0000FF"/>
                </a:solidFill>
                <a:latin typeface="Calibri" pitchFamily="34" charset="0"/>
              </a:rPr>
              <a:t>r</a:t>
            </a:r>
            <a:r>
              <a:rPr lang="tr-TR" sz="1800" b="1">
                <a:solidFill>
                  <a:srgbClr val="0000FF"/>
                </a:solidFill>
                <a:latin typeface="Calibri" pitchFamily="34" charset="0"/>
              </a:rPr>
              <a:t>  reel sayısı için</a:t>
            </a:r>
          </a:p>
        </p:txBody>
      </p:sp>
      <p:graphicFrame>
        <p:nvGraphicFramePr>
          <p:cNvPr id="18" name="Object 10"/>
          <p:cNvGraphicFramePr>
            <a:graphicFrameLocks noChangeAspect="1"/>
          </p:cNvGraphicFramePr>
          <p:nvPr/>
        </p:nvGraphicFramePr>
        <p:xfrm>
          <a:off x="2595563" y="5383213"/>
          <a:ext cx="1820862" cy="411162"/>
        </p:xfrm>
        <a:graphic>
          <a:graphicData uri="http://schemas.openxmlformats.org/presentationml/2006/ole">
            <mc:AlternateContent xmlns:mc="http://schemas.openxmlformats.org/markup-compatibility/2006">
              <mc:Choice xmlns:v="urn:schemas-microsoft-com:vml" Requires="v">
                <p:oleObj spid="_x0000_s4146" name="Denklem" r:id="rId11" imgW="1295280" imgH="291960" progId="Equation.3">
                  <p:embed/>
                </p:oleObj>
              </mc:Choice>
              <mc:Fallback>
                <p:oleObj name="Denklem" r:id="rId11" imgW="1295280" imgH="291960" progId="Equation.3">
                  <p:embed/>
                  <p:pic>
                    <p:nvPicPr>
                      <p:cNvPr id="0" name="Object 10"/>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595563" y="5383213"/>
                        <a:ext cx="1820862" cy="4111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6" name="25 Dikdörtgen"/>
          <p:cNvSpPr>
            <a:spLocks noChangeArrowheads="1"/>
          </p:cNvSpPr>
          <p:nvPr/>
        </p:nvSpPr>
        <p:spPr bwMode="auto">
          <a:xfrm>
            <a:off x="4514850" y="5418138"/>
            <a:ext cx="2428875" cy="369887"/>
          </a:xfrm>
          <a:prstGeom prst="rect">
            <a:avLst/>
          </a:prstGeom>
          <a:noFill/>
          <a:ln w="9525">
            <a:noFill/>
            <a:miter lim="800000"/>
            <a:headEnd/>
            <a:tailEnd/>
          </a:ln>
        </p:spPr>
        <p:txBody>
          <a:bodyPr>
            <a:spAutoFit/>
          </a:bodyPr>
          <a:lstStyle/>
          <a:p>
            <a:pPr>
              <a:buFont typeface="Arial" charset="0"/>
              <a:buChar char="•"/>
            </a:pPr>
            <a:r>
              <a:rPr lang="tr-TR" sz="1800">
                <a:solidFill>
                  <a:srgbClr val="0000FF"/>
                </a:solidFill>
                <a:latin typeface="Calibri" pitchFamily="34" charset="0"/>
              </a:rPr>
              <a:t> </a:t>
            </a:r>
          </a:p>
        </p:txBody>
      </p:sp>
      <p:graphicFrame>
        <p:nvGraphicFramePr>
          <p:cNvPr id="20" name="Object 11"/>
          <p:cNvGraphicFramePr>
            <a:graphicFrameLocks noChangeAspect="1"/>
          </p:cNvGraphicFramePr>
          <p:nvPr/>
        </p:nvGraphicFramePr>
        <p:xfrm>
          <a:off x="4703763" y="5354638"/>
          <a:ext cx="2714625" cy="412750"/>
        </p:xfrm>
        <a:graphic>
          <a:graphicData uri="http://schemas.openxmlformats.org/presentationml/2006/ole">
            <mc:AlternateContent xmlns:mc="http://schemas.openxmlformats.org/markup-compatibility/2006">
              <mc:Choice xmlns:v="urn:schemas-microsoft-com:vml" Requires="v">
                <p:oleObj spid="_x0000_s4147" name="Denklem" r:id="rId13" imgW="1930320" imgH="291960" progId="Equation.3">
                  <p:embed/>
                </p:oleObj>
              </mc:Choice>
              <mc:Fallback>
                <p:oleObj name="Denklem" r:id="rId13" imgW="1930320" imgH="291960" progId="Equation.3">
                  <p:embed/>
                  <p:pic>
                    <p:nvPicPr>
                      <p:cNvPr id="0" name="Object 11"/>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703763" y="5354638"/>
                        <a:ext cx="2714625" cy="412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8" name="27 Dikdörtgen"/>
          <p:cNvSpPr>
            <a:spLocks noChangeArrowheads="1"/>
          </p:cNvSpPr>
          <p:nvPr/>
        </p:nvSpPr>
        <p:spPr bwMode="auto">
          <a:xfrm>
            <a:off x="165100" y="6207125"/>
            <a:ext cx="1214438" cy="369888"/>
          </a:xfrm>
          <a:prstGeom prst="rect">
            <a:avLst/>
          </a:prstGeom>
          <a:noFill/>
          <a:ln w="9525">
            <a:noFill/>
            <a:miter lim="800000"/>
            <a:headEnd/>
            <a:tailEnd/>
          </a:ln>
        </p:spPr>
        <p:txBody>
          <a:bodyPr>
            <a:spAutoFit/>
          </a:bodyPr>
          <a:lstStyle/>
          <a:p>
            <a:r>
              <a:rPr lang="tr-TR" sz="1800" b="1">
                <a:latin typeface="Calibri" pitchFamily="34" charset="0"/>
              </a:rPr>
              <a:t>Örnekler.</a:t>
            </a:r>
          </a:p>
        </p:txBody>
      </p:sp>
      <p:graphicFrame>
        <p:nvGraphicFramePr>
          <p:cNvPr id="21" name="Object 12"/>
          <p:cNvGraphicFramePr>
            <a:graphicFrameLocks noChangeAspect="1"/>
          </p:cNvGraphicFramePr>
          <p:nvPr/>
        </p:nvGraphicFramePr>
        <p:xfrm>
          <a:off x="1374775" y="6162675"/>
          <a:ext cx="1747838" cy="411163"/>
        </p:xfrm>
        <a:graphic>
          <a:graphicData uri="http://schemas.openxmlformats.org/presentationml/2006/ole">
            <mc:AlternateContent xmlns:mc="http://schemas.openxmlformats.org/markup-compatibility/2006">
              <mc:Choice xmlns:v="urn:schemas-microsoft-com:vml" Requires="v">
                <p:oleObj spid="_x0000_s4148" name="Denklem" r:id="rId15" imgW="1244520" imgH="291960" progId="Equation.3">
                  <p:embed/>
                </p:oleObj>
              </mc:Choice>
              <mc:Fallback>
                <p:oleObj name="Denklem" r:id="rId15" imgW="1244520" imgH="291960" progId="Equation.3">
                  <p:embed/>
                  <p:pic>
                    <p:nvPicPr>
                      <p:cNvPr id="0" name="Object 12"/>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374775" y="6162675"/>
                        <a:ext cx="1747838" cy="4111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2" name="Object 13"/>
          <p:cNvGraphicFramePr>
            <a:graphicFrameLocks noChangeAspect="1"/>
          </p:cNvGraphicFramePr>
          <p:nvPr/>
        </p:nvGraphicFramePr>
        <p:xfrm>
          <a:off x="3813175" y="6162675"/>
          <a:ext cx="1998663" cy="411163"/>
        </p:xfrm>
        <a:graphic>
          <a:graphicData uri="http://schemas.openxmlformats.org/presentationml/2006/ole">
            <mc:AlternateContent xmlns:mc="http://schemas.openxmlformats.org/markup-compatibility/2006">
              <mc:Choice xmlns:v="urn:schemas-microsoft-com:vml" Requires="v">
                <p:oleObj spid="_x0000_s4149" name="Denklem" r:id="rId17" imgW="1422360" imgH="291960" progId="Equation.3">
                  <p:embed/>
                </p:oleObj>
              </mc:Choice>
              <mc:Fallback>
                <p:oleObj name="Denklem" r:id="rId17" imgW="1422360" imgH="291960" progId="Equation.3">
                  <p:embed/>
                  <p:pic>
                    <p:nvPicPr>
                      <p:cNvPr id="0" name="Object 13"/>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3813175" y="6162675"/>
                        <a:ext cx="1998663" cy="4111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3" name="Object 14"/>
          <p:cNvGraphicFramePr>
            <a:graphicFrameLocks noChangeAspect="1"/>
          </p:cNvGraphicFramePr>
          <p:nvPr/>
        </p:nvGraphicFramePr>
        <p:xfrm>
          <a:off x="6526213" y="6091238"/>
          <a:ext cx="1982787" cy="554037"/>
        </p:xfrm>
        <a:graphic>
          <a:graphicData uri="http://schemas.openxmlformats.org/presentationml/2006/ole">
            <mc:AlternateContent xmlns:mc="http://schemas.openxmlformats.org/markup-compatibility/2006">
              <mc:Choice xmlns:v="urn:schemas-microsoft-com:vml" Requires="v">
                <p:oleObj spid="_x0000_s4150" name="Denklem" r:id="rId19" imgW="1409400" imgH="393480" progId="Equation.3">
                  <p:embed/>
                </p:oleObj>
              </mc:Choice>
              <mc:Fallback>
                <p:oleObj name="Denklem" r:id="rId19" imgW="1409400" imgH="393480" progId="Equation.3">
                  <p:embed/>
                  <p:pic>
                    <p:nvPicPr>
                      <p:cNvPr id="0" name="Object 14"/>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6526213" y="6091238"/>
                        <a:ext cx="1982787" cy="5540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 name="Object 29"/>
          <p:cNvGraphicFramePr>
            <a:graphicFrameLocks noChangeAspect="1"/>
          </p:cNvGraphicFramePr>
          <p:nvPr/>
        </p:nvGraphicFramePr>
        <p:xfrm>
          <a:off x="2411413" y="2000250"/>
          <a:ext cx="2479675" cy="411163"/>
        </p:xfrm>
        <a:graphic>
          <a:graphicData uri="http://schemas.openxmlformats.org/presentationml/2006/ole">
            <mc:AlternateContent xmlns:mc="http://schemas.openxmlformats.org/markup-compatibility/2006">
              <mc:Choice xmlns:v="urn:schemas-microsoft-com:vml" Requires="v">
                <p:oleObj spid="_x0000_s4151" name="Denklem" r:id="rId21" imgW="1765080" imgH="291960" progId="Equation.3">
                  <p:embed/>
                </p:oleObj>
              </mc:Choice>
              <mc:Fallback>
                <p:oleObj name="Denklem" r:id="rId21" imgW="1765080" imgH="291960" progId="Equation.3">
                  <p:embed/>
                  <p:pic>
                    <p:nvPicPr>
                      <p:cNvPr id="0" name="Object 29"/>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2411413" y="2000250"/>
                        <a:ext cx="2479675" cy="4111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5" name="Object 30"/>
          <p:cNvGraphicFramePr>
            <a:graphicFrameLocks noChangeAspect="1"/>
          </p:cNvGraphicFramePr>
          <p:nvPr/>
        </p:nvGraphicFramePr>
        <p:xfrm>
          <a:off x="4432300" y="3630613"/>
          <a:ext cx="2640013" cy="411162"/>
        </p:xfrm>
        <a:graphic>
          <a:graphicData uri="http://schemas.openxmlformats.org/presentationml/2006/ole">
            <mc:AlternateContent xmlns:mc="http://schemas.openxmlformats.org/markup-compatibility/2006">
              <mc:Choice xmlns:v="urn:schemas-microsoft-com:vml" Requires="v">
                <p:oleObj spid="_x0000_s4152" name="Denklem" r:id="rId23" imgW="1879560" imgH="291960" progId="Equation.3">
                  <p:embed/>
                </p:oleObj>
              </mc:Choice>
              <mc:Fallback>
                <p:oleObj name="Denklem" r:id="rId23" imgW="1879560" imgH="291960" progId="Equation.3">
                  <p:embed/>
                  <p:pic>
                    <p:nvPicPr>
                      <p:cNvPr id="0" name="Object 30"/>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4432300" y="3630613"/>
                        <a:ext cx="2640013" cy="4111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left)">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left)">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wipe(left)">
                                      <p:cBhvr>
                                        <p:cTn id="22" dur="5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wipe(left)">
                                      <p:cBhvr>
                                        <p:cTn id="27" dur="50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25608"/>
                                        </p:tgtEl>
                                        <p:attrNameLst>
                                          <p:attrName>style.visibility</p:attrName>
                                        </p:attrNameLst>
                                      </p:cBhvr>
                                      <p:to>
                                        <p:strVal val="visible"/>
                                      </p:to>
                                    </p:set>
                                    <p:animEffect transition="in" filter="wipe(left)">
                                      <p:cBhvr>
                                        <p:cTn id="32" dur="500"/>
                                        <p:tgtEl>
                                          <p:spTgt spid="25608"/>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wipe(left)">
                                      <p:cBhvr>
                                        <p:cTn id="37" dur="500"/>
                                        <p:tgtEl>
                                          <p:spTgt spid="8"/>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wipe(left)">
                                      <p:cBhvr>
                                        <p:cTn id="42" dur="500"/>
                                        <p:tgtEl>
                                          <p:spTgt spid="11"/>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7"/>
                                        </p:tgtEl>
                                        <p:attrNameLst>
                                          <p:attrName>style.visibility</p:attrName>
                                        </p:attrNameLst>
                                      </p:cBhvr>
                                      <p:to>
                                        <p:strVal val="visible"/>
                                      </p:to>
                                    </p:set>
                                    <p:animEffect transition="in" filter="wipe(left)">
                                      <p:cBhvr>
                                        <p:cTn id="47" dur="500"/>
                                        <p:tgtEl>
                                          <p:spTgt spid="7"/>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12"/>
                                        </p:tgtEl>
                                        <p:attrNameLst>
                                          <p:attrName>style.visibility</p:attrName>
                                        </p:attrNameLst>
                                      </p:cBhvr>
                                      <p:to>
                                        <p:strVal val="visible"/>
                                      </p:to>
                                    </p:set>
                                    <p:animEffect transition="in" filter="wipe(left)">
                                      <p:cBhvr>
                                        <p:cTn id="52" dur="500"/>
                                        <p:tgtEl>
                                          <p:spTgt spid="12"/>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childTnLst>
                                    <p:set>
                                      <p:cBhvr>
                                        <p:cTn id="56" dur="1" fill="hold">
                                          <p:stCondLst>
                                            <p:cond delay="0"/>
                                          </p:stCondLst>
                                        </p:cTn>
                                        <p:tgtEl>
                                          <p:spTgt spid="13"/>
                                        </p:tgtEl>
                                        <p:attrNameLst>
                                          <p:attrName>style.visibility</p:attrName>
                                        </p:attrNameLst>
                                      </p:cBhvr>
                                      <p:to>
                                        <p:strVal val="visible"/>
                                      </p:to>
                                    </p:set>
                                    <p:animEffect transition="in" filter="wipe(left)">
                                      <p:cBhvr>
                                        <p:cTn id="57" dur="500"/>
                                        <p:tgtEl>
                                          <p:spTgt spid="13"/>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nodeType="clickEffect">
                                  <p:stCondLst>
                                    <p:cond delay="0"/>
                                  </p:stCondLst>
                                  <p:childTnLst>
                                    <p:set>
                                      <p:cBhvr>
                                        <p:cTn id="61" dur="1" fill="hold">
                                          <p:stCondLst>
                                            <p:cond delay="0"/>
                                          </p:stCondLst>
                                        </p:cTn>
                                        <p:tgtEl>
                                          <p:spTgt spid="9"/>
                                        </p:tgtEl>
                                        <p:attrNameLst>
                                          <p:attrName>style.visibility</p:attrName>
                                        </p:attrNameLst>
                                      </p:cBhvr>
                                      <p:to>
                                        <p:strVal val="visible"/>
                                      </p:to>
                                    </p:set>
                                    <p:animEffect transition="in" filter="wipe(left)">
                                      <p:cBhvr>
                                        <p:cTn id="62" dur="500"/>
                                        <p:tgtEl>
                                          <p:spTgt spid="9"/>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grpId="0" nodeType="clickEffect">
                                  <p:stCondLst>
                                    <p:cond delay="0"/>
                                  </p:stCondLst>
                                  <p:childTnLst>
                                    <p:set>
                                      <p:cBhvr>
                                        <p:cTn id="66" dur="1" fill="hold">
                                          <p:stCondLst>
                                            <p:cond delay="0"/>
                                          </p:stCondLst>
                                        </p:cTn>
                                        <p:tgtEl>
                                          <p:spTgt spid="14"/>
                                        </p:tgtEl>
                                        <p:attrNameLst>
                                          <p:attrName>style.visibility</p:attrName>
                                        </p:attrNameLst>
                                      </p:cBhvr>
                                      <p:to>
                                        <p:strVal val="visible"/>
                                      </p:to>
                                    </p:set>
                                    <p:animEffect transition="in" filter="wipe(left)">
                                      <p:cBhvr>
                                        <p:cTn id="67" dur="500"/>
                                        <p:tgtEl>
                                          <p:spTgt spid="14"/>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nodeType="clickEffect">
                                  <p:stCondLst>
                                    <p:cond delay="0"/>
                                  </p:stCondLst>
                                  <p:childTnLst>
                                    <p:set>
                                      <p:cBhvr>
                                        <p:cTn id="71" dur="1" fill="hold">
                                          <p:stCondLst>
                                            <p:cond delay="0"/>
                                          </p:stCondLst>
                                        </p:cTn>
                                        <p:tgtEl>
                                          <p:spTgt spid="25"/>
                                        </p:tgtEl>
                                        <p:attrNameLst>
                                          <p:attrName>style.visibility</p:attrName>
                                        </p:attrNameLst>
                                      </p:cBhvr>
                                      <p:to>
                                        <p:strVal val="visible"/>
                                      </p:to>
                                    </p:set>
                                    <p:animEffect transition="in" filter="wipe(left)">
                                      <p:cBhvr>
                                        <p:cTn id="72" dur="500"/>
                                        <p:tgtEl>
                                          <p:spTgt spid="25"/>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grpId="0" nodeType="clickEffect">
                                  <p:stCondLst>
                                    <p:cond delay="0"/>
                                  </p:stCondLst>
                                  <p:childTnLst>
                                    <p:set>
                                      <p:cBhvr>
                                        <p:cTn id="76" dur="1" fill="hold">
                                          <p:stCondLst>
                                            <p:cond delay="0"/>
                                          </p:stCondLst>
                                        </p:cTn>
                                        <p:tgtEl>
                                          <p:spTgt spid="16"/>
                                        </p:tgtEl>
                                        <p:attrNameLst>
                                          <p:attrName>style.visibility</p:attrName>
                                        </p:attrNameLst>
                                      </p:cBhvr>
                                      <p:to>
                                        <p:strVal val="visible"/>
                                      </p:to>
                                    </p:set>
                                    <p:animEffect transition="in" filter="wipe(left)">
                                      <p:cBhvr>
                                        <p:cTn id="77" dur="500"/>
                                        <p:tgtEl>
                                          <p:spTgt spid="16"/>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8" fill="hold" grpId="0" nodeType="clickEffect">
                                  <p:stCondLst>
                                    <p:cond delay="0"/>
                                  </p:stCondLst>
                                  <p:childTnLst>
                                    <p:set>
                                      <p:cBhvr>
                                        <p:cTn id="81" dur="1" fill="hold">
                                          <p:stCondLst>
                                            <p:cond delay="0"/>
                                          </p:stCondLst>
                                        </p:cTn>
                                        <p:tgtEl>
                                          <p:spTgt spid="17"/>
                                        </p:tgtEl>
                                        <p:attrNameLst>
                                          <p:attrName>style.visibility</p:attrName>
                                        </p:attrNameLst>
                                      </p:cBhvr>
                                      <p:to>
                                        <p:strVal val="visible"/>
                                      </p:to>
                                    </p:set>
                                    <p:animEffect transition="in" filter="wipe(left)">
                                      <p:cBhvr>
                                        <p:cTn id="82" dur="500"/>
                                        <p:tgtEl>
                                          <p:spTgt spid="17"/>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8" fill="hold" nodeType="clickEffect">
                                  <p:stCondLst>
                                    <p:cond delay="0"/>
                                  </p:stCondLst>
                                  <p:childTnLst>
                                    <p:set>
                                      <p:cBhvr>
                                        <p:cTn id="86" dur="1" fill="hold">
                                          <p:stCondLst>
                                            <p:cond delay="0"/>
                                          </p:stCondLst>
                                        </p:cTn>
                                        <p:tgtEl>
                                          <p:spTgt spid="10"/>
                                        </p:tgtEl>
                                        <p:attrNameLst>
                                          <p:attrName>style.visibility</p:attrName>
                                        </p:attrNameLst>
                                      </p:cBhvr>
                                      <p:to>
                                        <p:strVal val="visible"/>
                                      </p:to>
                                    </p:set>
                                    <p:animEffect transition="in" filter="wipe(left)">
                                      <p:cBhvr>
                                        <p:cTn id="87" dur="500"/>
                                        <p:tgtEl>
                                          <p:spTgt spid="10"/>
                                        </p:tgtEl>
                                      </p:cBhvr>
                                    </p:animEffect>
                                  </p:childTnLst>
                                </p:cTn>
                              </p:par>
                            </p:childTnLst>
                          </p:cTn>
                        </p:par>
                      </p:childTnLst>
                    </p:cTn>
                  </p:par>
                  <p:par>
                    <p:cTn id="88" fill="hold">
                      <p:stCondLst>
                        <p:cond delay="indefinite"/>
                      </p:stCondLst>
                      <p:childTnLst>
                        <p:par>
                          <p:cTn id="89" fill="hold">
                            <p:stCondLst>
                              <p:cond delay="0"/>
                            </p:stCondLst>
                            <p:childTnLst>
                              <p:par>
                                <p:cTn id="90" presetID="22" presetClass="entr" presetSubtype="8" fill="hold" grpId="0" nodeType="clickEffect">
                                  <p:stCondLst>
                                    <p:cond delay="0"/>
                                  </p:stCondLst>
                                  <p:childTnLst>
                                    <p:set>
                                      <p:cBhvr>
                                        <p:cTn id="91" dur="1" fill="hold">
                                          <p:stCondLst>
                                            <p:cond delay="0"/>
                                          </p:stCondLst>
                                        </p:cTn>
                                        <p:tgtEl>
                                          <p:spTgt spid="19"/>
                                        </p:tgtEl>
                                        <p:attrNameLst>
                                          <p:attrName>style.visibility</p:attrName>
                                        </p:attrNameLst>
                                      </p:cBhvr>
                                      <p:to>
                                        <p:strVal val="visible"/>
                                      </p:to>
                                    </p:set>
                                    <p:animEffect transition="in" filter="wipe(left)">
                                      <p:cBhvr>
                                        <p:cTn id="92" dur="500"/>
                                        <p:tgtEl>
                                          <p:spTgt spid="19"/>
                                        </p:tgtEl>
                                      </p:cBhvr>
                                    </p:animEffect>
                                  </p:childTnLst>
                                </p:cTn>
                              </p:par>
                            </p:childTnLst>
                          </p:cTn>
                        </p:par>
                      </p:childTnLst>
                    </p:cTn>
                  </p:par>
                  <p:par>
                    <p:cTn id="93" fill="hold">
                      <p:stCondLst>
                        <p:cond delay="indefinite"/>
                      </p:stCondLst>
                      <p:childTnLst>
                        <p:par>
                          <p:cTn id="94" fill="hold">
                            <p:stCondLst>
                              <p:cond delay="0"/>
                            </p:stCondLst>
                            <p:childTnLst>
                              <p:par>
                                <p:cTn id="95" presetID="22" presetClass="entr" presetSubtype="8" fill="hold" nodeType="clickEffect">
                                  <p:stCondLst>
                                    <p:cond delay="0"/>
                                  </p:stCondLst>
                                  <p:childTnLst>
                                    <p:set>
                                      <p:cBhvr>
                                        <p:cTn id="96" dur="1" fill="hold">
                                          <p:stCondLst>
                                            <p:cond delay="0"/>
                                          </p:stCondLst>
                                        </p:cTn>
                                        <p:tgtEl>
                                          <p:spTgt spid="15"/>
                                        </p:tgtEl>
                                        <p:attrNameLst>
                                          <p:attrName>style.visibility</p:attrName>
                                        </p:attrNameLst>
                                      </p:cBhvr>
                                      <p:to>
                                        <p:strVal val="visible"/>
                                      </p:to>
                                    </p:set>
                                    <p:animEffect transition="in" filter="wipe(left)">
                                      <p:cBhvr>
                                        <p:cTn id="97" dur="500"/>
                                        <p:tgtEl>
                                          <p:spTgt spid="15"/>
                                        </p:tgtEl>
                                      </p:cBhvr>
                                    </p:animEffect>
                                  </p:childTnLst>
                                </p:cTn>
                              </p:par>
                            </p:childTnLst>
                          </p:cTn>
                        </p:par>
                      </p:childTnLst>
                    </p:cTn>
                  </p:par>
                  <p:par>
                    <p:cTn id="98" fill="hold">
                      <p:stCondLst>
                        <p:cond delay="indefinite"/>
                      </p:stCondLst>
                      <p:childTnLst>
                        <p:par>
                          <p:cTn id="99" fill="hold">
                            <p:stCondLst>
                              <p:cond delay="0"/>
                            </p:stCondLst>
                            <p:childTnLst>
                              <p:par>
                                <p:cTn id="100" presetID="22" presetClass="entr" presetSubtype="8" fill="hold" grpId="0" nodeType="clickEffect">
                                  <p:stCondLst>
                                    <p:cond delay="0"/>
                                  </p:stCondLst>
                                  <p:childTnLst>
                                    <p:set>
                                      <p:cBhvr>
                                        <p:cTn id="101" dur="1" fill="hold">
                                          <p:stCondLst>
                                            <p:cond delay="0"/>
                                          </p:stCondLst>
                                        </p:cTn>
                                        <p:tgtEl>
                                          <p:spTgt spid="24"/>
                                        </p:tgtEl>
                                        <p:attrNameLst>
                                          <p:attrName>style.visibility</p:attrName>
                                        </p:attrNameLst>
                                      </p:cBhvr>
                                      <p:to>
                                        <p:strVal val="visible"/>
                                      </p:to>
                                    </p:set>
                                    <p:animEffect transition="in" filter="wipe(left)">
                                      <p:cBhvr>
                                        <p:cTn id="102" dur="500"/>
                                        <p:tgtEl>
                                          <p:spTgt spid="24"/>
                                        </p:tgtEl>
                                      </p:cBhvr>
                                    </p:animEffect>
                                  </p:childTnLst>
                                </p:cTn>
                              </p:par>
                            </p:childTnLst>
                          </p:cTn>
                        </p:par>
                      </p:childTnLst>
                    </p:cTn>
                  </p:par>
                  <p:par>
                    <p:cTn id="103" fill="hold">
                      <p:stCondLst>
                        <p:cond delay="indefinite"/>
                      </p:stCondLst>
                      <p:childTnLst>
                        <p:par>
                          <p:cTn id="104" fill="hold">
                            <p:stCondLst>
                              <p:cond delay="0"/>
                            </p:stCondLst>
                            <p:childTnLst>
                              <p:par>
                                <p:cTn id="105" presetID="22" presetClass="entr" presetSubtype="8" fill="hold" nodeType="clickEffect">
                                  <p:stCondLst>
                                    <p:cond delay="0"/>
                                  </p:stCondLst>
                                  <p:childTnLst>
                                    <p:set>
                                      <p:cBhvr>
                                        <p:cTn id="106" dur="1" fill="hold">
                                          <p:stCondLst>
                                            <p:cond delay="0"/>
                                          </p:stCondLst>
                                        </p:cTn>
                                        <p:tgtEl>
                                          <p:spTgt spid="18"/>
                                        </p:tgtEl>
                                        <p:attrNameLst>
                                          <p:attrName>style.visibility</p:attrName>
                                        </p:attrNameLst>
                                      </p:cBhvr>
                                      <p:to>
                                        <p:strVal val="visible"/>
                                      </p:to>
                                    </p:set>
                                    <p:animEffect transition="in" filter="wipe(left)">
                                      <p:cBhvr>
                                        <p:cTn id="107" dur="500"/>
                                        <p:tgtEl>
                                          <p:spTgt spid="18"/>
                                        </p:tgtEl>
                                      </p:cBhvr>
                                    </p:animEffect>
                                  </p:childTnLst>
                                </p:cTn>
                              </p:par>
                            </p:childTnLst>
                          </p:cTn>
                        </p:par>
                      </p:childTnLst>
                    </p:cTn>
                  </p:par>
                  <p:par>
                    <p:cTn id="108" fill="hold">
                      <p:stCondLst>
                        <p:cond delay="indefinite"/>
                      </p:stCondLst>
                      <p:childTnLst>
                        <p:par>
                          <p:cTn id="109" fill="hold">
                            <p:stCondLst>
                              <p:cond delay="0"/>
                            </p:stCondLst>
                            <p:childTnLst>
                              <p:par>
                                <p:cTn id="110" presetID="22" presetClass="entr" presetSubtype="8" fill="hold" grpId="0" nodeType="clickEffect">
                                  <p:stCondLst>
                                    <p:cond delay="0"/>
                                  </p:stCondLst>
                                  <p:childTnLst>
                                    <p:set>
                                      <p:cBhvr>
                                        <p:cTn id="111" dur="1" fill="hold">
                                          <p:stCondLst>
                                            <p:cond delay="0"/>
                                          </p:stCondLst>
                                        </p:cTn>
                                        <p:tgtEl>
                                          <p:spTgt spid="26"/>
                                        </p:tgtEl>
                                        <p:attrNameLst>
                                          <p:attrName>style.visibility</p:attrName>
                                        </p:attrNameLst>
                                      </p:cBhvr>
                                      <p:to>
                                        <p:strVal val="visible"/>
                                      </p:to>
                                    </p:set>
                                    <p:animEffect transition="in" filter="wipe(left)">
                                      <p:cBhvr>
                                        <p:cTn id="112" dur="500"/>
                                        <p:tgtEl>
                                          <p:spTgt spid="26"/>
                                        </p:tgtEl>
                                      </p:cBhvr>
                                    </p:animEffect>
                                  </p:childTnLst>
                                </p:cTn>
                              </p:par>
                            </p:childTnLst>
                          </p:cTn>
                        </p:par>
                      </p:childTnLst>
                    </p:cTn>
                  </p:par>
                  <p:par>
                    <p:cTn id="113" fill="hold">
                      <p:stCondLst>
                        <p:cond delay="indefinite"/>
                      </p:stCondLst>
                      <p:childTnLst>
                        <p:par>
                          <p:cTn id="114" fill="hold">
                            <p:stCondLst>
                              <p:cond delay="0"/>
                            </p:stCondLst>
                            <p:childTnLst>
                              <p:par>
                                <p:cTn id="115" presetID="22" presetClass="entr" presetSubtype="8" fill="hold" nodeType="clickEffect">
                                  <p:stCondLst>
                                    <p:cond delay="0"/>
                                  </p:stCondLst>
                                  <p:childTnLst>
                                    <p:set>
                                      <p:cBhvr>
                                        <p:cTn id="116" dur="1" fill="hold">
                                          <p:stCondLst>
                                            <p:cond delay="0"/>
                                          </p:stCondLst>
                                        </p:cTn>
                                        <p:tgtEl>
                                          <p:spTgt spid="20"/>
                                        </p:tgtEl>
                                        <p:attrNameLst>
                                          <p:attrName>style.visibility</p:attrName>
                                        </p:attrNameLst>
                                      </p:cBhvr>
                                      <p:to>
                                        <p:strVal val="visible"/>
                                      </p:to>
                                    </p:set>
                                    <p:animEffect transition="in" filter="wipe(left)">
                                      <p:cBhvr>
                                        <p:cTn id="117" dur="500"/>
                                        <p:tgtEl>
                                          <p:spTgt spid="20"/>
                                        </p:tgtEl>
                                      </p:cBhvr>
                                    </p:animEffect>
                                  </p:childTnLst>
                                </p:cTn>
                              </p:par>
                            </p:childTnLst>
                          </p:cTn>
                        </p:par>
                      </p:childTnLst>
                    </p:cTn>
                  </p:par>
                  <p:par>
                    <p:cTn id="118" fill="hold">
                      <p:stCondLst>
                        <p:cond delay="indefinite"/>
                      </p:stCondLst>
                      <p:childTnLst>
                        <p:par>
                          <p:cTn id="119" fill="hold">
                            <p:stCondLst>
                              <p:cond delay="0"/>
                            </p:stCondLst>
                            <p:childTnLst>
                              <p:par>
                                <p:cTn id="120" presetID="22" presetClass="entr" presetSubtype="8" fill="hold" grpId="0" nodeType="clickEffect">
                                  <p:stCondLst>
                                    <p:cond delay="0"/>
                                  </p:stCondLst>
                                  <p:childTnLst>
                                    <p:set>
                                      <p:cBhvr>
                                        <p:cTn id="121" dur="1" fill="hold">
                                          <p:stCondLst>
                                            <p:cond delay="0"/>
                                          </p:stCondLst>
                                        </p:cTn>
                                        <p:tgtEl>
                                          <p:spTgt spid="28"/>
                                        </p:tgtEl>
                                        <p:attrNameLst>
                                          <p:attrName>style.visibility</p:attrName>
                                        </p:attrNameLst>
                                      </p:cBhvr>
                                      <p:to>
                                        <p:strVal val="visible"/>
                                      </p:to>
                                    </p:set>
                                    <p:animEffect transition="in" filter="wipe(left)">
                                      <p:cBhvr>
                                        <p:cTn id="122" dur="500"/>
                                        <p:tgtEl>
                                          <p:spTgt spid="28"/>
                                        </p:tgtEl>
                                      </p:cBhvr>
                                    </p:animEffect>
                                  </p:childTnLst>
                                </p:cTn>
                              </p:par>
                            </p:childTnLst>
                          </p:cTn>
                        </p:par>
                      </p:childTnLst>
                    </p:cTn>
                  </p:par>
                  <p:par>
                    <p:cTn id="123" fill="hold">
                      <p:stCondLst>
                        <p:cond delay="indefinite"/>
                      </p:stCondLst>
                      <p:childTnLst>
                        <p:par>
                          <p:cTn id="124" fill="hold">
                            <p:stCondLst>
                              <p:cond delay="0"/>
                            </p:stCondLst>
                            <p:childTnLst>
                              <p:par>
                                <p:cTn id="125" presetID="22" presetClass="entr" presetSubtype="8" fill="hold" nodeType="clickEffect">
                                  <p:stCondLst>
                                    <p:cond delay="0"/>
                                  </p:stCondLst>
                                  <p:childTnLst>
                                    <p:set>
                                      <p:cBhvr>
                                        <p:cTn id="126" dur="1" fill="hold">
                                          <p:stCondLst>
                                            <p:cond delay="0"/>
                                          </p:stCondLst>
                                        </p:cTn>
                                        <p:tgtEl>
                                          <p:spTgt spid="21"/>
                                        </p:tgtEl>
                                        <p:attrNameLst>
                                          <p:attrName>style.visibility</p:attrName>
                                        </p:attrNameLst>
                                      </p:cBhvr>
                                      <p:to>
                                        <p:strVal val="visible"/>
                                      </p:to>
                                    </p:set>
                                    <p:animEffect transition="in" filter="wipe(left)">
                                      <p:cBhvr>
                                        <p:cTn id="127" dur="500"/>
                                        <p:tgtEl>
                                          <p:spTgt spid="21"/>
                                        </p:tgtEl>
                                      </p:cBhvr>
                                    </p:animEffect>
                                  </p:childTnLst>
                                </p:cTn>
                              </p:par>
                            </p:childTnLst>
                          </p:cTn>
                        </p:par>
                      </p:childTnLst>
                    </p:cTn>
                  </p:par>
                  <p:par>
                    <p:cTn id="128" fill="hold">
                      <p:stCondLst>
                        <p:cond delay="indefinite"/>
                      </p:stCondLst>
                      <p:childTnLst>
                        <p:par>
                          <p:cTn id="129" fill="hold">
                            <p:stCondLst>
                              <p:cond delay="0"/>
                            </p:stCondLst>
                            <p:childTnLst>
                              <p:par>
                                <p:cTn id="130" presetID="22" presetClass="entr" presetSubtype="8" fill="hold" nodeType="clickEffect">
                                  <p:stCondLst>
                                    <p:cond delay="0"/>
                                  </p:stCondLst>
                                  <p:childTnLst>
                                    <p:set>
                                      <p:cBhvr>
                                        <p:cTn id="131" dur="1" fill="hold">
                                          <p:stCondLst>
                                            <p:cond delay="0"/>
                                          </p:stCondLst>
                                        </p:cTn>
                                        <p:tgtEl>
                                          <p:spTgt spid="22"/>
                                        </p:tgtEl>
                                        <p:attrNameLst>
                                          <p:attrName>style.visibility</p:attrName>
                                        </p:attrNameLst>
                                      </p:cBhvr>
                                      <p:to>
                                        <p:strVal val="visible"/>
                                      </p:to>
                                    </p:set>
                                    <p:animEffect transition="in" filter="wipe(left)">
                                      <p:cBhvr>
                                        <p:cTn id="132" dur="500"/>
                                        <p:tgtEl>
                                          <p:spTgt spid="22"/>
                                        </p:tgtEl>
                                      </p:cBhvr>
                                    </p:animEffect>
                                  </p:childTnLst>
                                </p:cTn>
                              </p:par>
                            </p:childTnLst>
                          </p:cTn>
                        </p:par>
                      </p:childTnLst>
                    </p:cTn>
                  </p:par>
                  <p:par>
                    <p:cTn id="133" fill="hold">
                      <p:stCondLst>
                        <p:cond delay="indefinite"/>
                      </p:stCondLst>
                      <p:childTnLst>
                        <p:par>
                          <p:cTn id="134" fill="hold">
                            <p:stCondLst>
                              <p:cond delay="0"/>
                            </p:stCondLst>
                            <p:childTnLst>
                              <p:par>
                                <p:cTn id="135" presetID="22" presetClass="entr" presetSubtype="8" fill="hold" nodeType="clickEffect">
                                  <p:stCondLst>
                                    <p:cond delay="0"/>
                                  </p:stCondLst>
                                  <p:childTnLst>
                                    <p:set>
                                      <p:cBhvr>
                                        <p:cTn id="136" dur="1" fill="hold">
                                          <p:stCondLst>
                                            <p:cond delay="0"/>
                                          </p:stCondLst>
                                        </p:cTn>
                                        <p:tgtEl>
                                          <p:spTgt spid="23"/>
                                        </p:tgtEl>
                                        <p:attrNameLst>
                                          <p:attrName>style.visibility</p:attrName>
                                        </p:attrNameLst>
                                      </p:cBhvr>
                                      <p:to>
                                        <p:strVal val="visible"/>
                                      </p:to>
                                    </p:set>
                                    <p:animEffect transition="in" filter="wipe(left)">
                                      <p:cBhvr>
                                        <p:cTn id="13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utoUpdateAnimBg="0"/>
      <p:bldP spid="3" grpId="0" autoUpdateAnimBg="0"/>
      <p:bldP spid="4" grpId="0" autoUpdateAnimBg="0"/>
      <p:bldP spid="5" grpId="0" autoUpdateAnimBg="0"/>
      <p:bldP spid="6" grpId="0" autoUpdateAnimBg="0"/>
      <p:bldP spid="7" grpId="0" autoUpdateAnimBg="0"/>
      <p:bldP spid="8" grpId="0" autoUpdateAnimBg="0"/>
      <p:bldP spid="12" grpId="0" autoUpdateAnimBg="0"/>
      <p:bldP spid="13" grpId="0" autoUpdateAnimBg="0"/>
      <p:bldP spid="14" grpId="0" autoUpdateAnimBg="0"/>
      <p:bldP spid="16" grpId="0" autoUpdateAnimBg="0"/>
      <p:bldP spid="17" grpId="0" autoUpdateAnimBg="0"/>
      <p:bldP spid="19" grpId="0" autoUpdateAnimBg="0"/>
      <p:bldP spid="24" grpId="0" autoUpdateAnimBg="0"/>
      <p:bldP spid="26" grpId="0" autoUpdateAnimBg="0"/>
      <p:bldP spid="28"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2"/>
          <p:cNvSpPr txBox="1">
            <a:spLocks noChangeArrowheads="1"/>
          </p:cNvSpPr>
          <p:nvPr/>
        </p:nvSpPr>
        <p:spPr bwMode="auto">
          <a:xfrm>
            <a:off x="228600" y="815975"/>
            <a:ext cx="8736013" cy="650875"/>
          </a:xfrm>
          <a:prstGeom prst="rect">
            <a:avLst/>
          </a:prstGeom>
          <a:noFill/>
          <a:ln w="9525">
            <a:solidFill>
              <a:srgbClr val="FF0000"/>
            </a:solidFill>
            <a:miter lim="800000"/>
            <a:headEnd/>
            <a:tailEnd/>
          </a:ln>
        </p:spPr>
        <p:txBody>
          <a:bodyPr>
            <a:spAutoFit/>
          </a:bodyPr>
          <a:lstStyle/>
          <a:p>
            <a:pPr algn="just">
              <a:spcBef>
                <a:spcPct val="50000"/>
              </a:spcBef>
            </a:pPr>
            <a:r>
              <a:rPr lang="tr-TR" sz="1800" b="1">
                <a:solidFill>
                  <a:srgbClr val="0000FF"/>
                </a:solidFill>
                <a:latin typeface="Calibri" pitchFamily="34" charset="0"/>
              </a:rPr>
              <a:t>Bir kümenin herhangi bir elemanını göstermek için kullanılan harf veya sembole bir </a:t>
            </a:r>
            <a:r>
              <a:rPr lang="tr-TR" sz="1800" b="1">
                <a:solidFill>
                  <a:srgbClr val="FF0000"/>
                </a:solidFill>
                <a:latin typeface="Calibri" pitchFamily="34" charset="0"/>
              </a:rPr>
              <a:t>değişken </a:t>
            </a:r>
            <a:r>
              <a:rPr lang="tr-TR" sz="1800" b="1">
                <a:solidFill>
                  <a:srgbClr val="0000FF"/>
                </a:solidFill>
                <a:latin typeface="Calibri" pitchFamily="34" charset="0"/>
              </a:rPr>
              <a:t>denir.</a:t>
            </a:r>
          </a:p>
        </p:txBody>
      </p:sp>
      <p:sp>
        <p:nvSpPr>
          <p:cNvPr id="22532" name="Text Box 4"/>
          <p:cNvSpPr txBox="1">
            <a:spLocks noChangeArrowheads="1"/>
          </p:cNvSpPr>
          <p:nvPr/>
        </p:nvSpPr>
        <p:spPr bwMode="auto">
          <a:xfrm>
            <a:off x="228600" y="1489075"/>
            <a:ext cx="8382000" cy="366713"/>
          </a:xfrm>
          <a:prstGeom prst="rect">
            <a:avLst/>
          </a:prstGeom>
          <a:noFill/>
          <a:ln w="9525">
            <a:noFill/>
            <a:miter lim="800000"/>
            <a:headEnd/>
            <a:tailEnd/>
          </a:ln>
        </p:spPr>
        <p:txBody>
          <a:bodyPr>
            <a:spAutoFit/>
          </a:bodyPr>
          <a:lstStyle/>
          <a:p>
            <a:pPr algn="just">
              <a:spcBef>
                <a:spcPct val="50000"/>
              </a:spcBef>
            </a:pPr>
            <a:r>
              <a:rPr lang="tr-TR" sz="1800" b="1">
                <a:solidFill>
                  <a:srgbClr val="9900FF"/>
                </a:solidFill>
                <a:latin typeface="Calibri" pitchFamily="34" charset="0"/>
              </a:rPr>
              <a:t>Bu dersimizde, aksi belirtilmedikçe, değişkenler reel sayılar için kullanılacaktır.</a:t>
            </a:r>
          </a:p>
        </p:txBody>
      </p:sp>
      <p:sp>
        <p:nvSpPr>
          <p:cNvPr id="22533" name="Text Box 5"/>
          <p:cNvSpPr txBox="1">
            <a:spLocks noChangeArrowheads="1"/>
          </p:cNvSpPr>
          <p:nvPr/>
        </p:nvSpPr>
        <p:spPr bwMode="auto">
          <a:xfrm>
            <a:off x="228600" y="2073275"/>
            <a:ext cx="2039938" cy="366713"/>
          </a:xfrm>
          <a:prstGeom prst="rect">
            <a:avLst/>
          </a:prstGeom>
          <a:noFill/>
          <a:ln w="9525">
            <a:noFill/>
            <a:miter lim="800000"/>
            <a:headEnd/>
            <a:tailEnd/>
          </a:ln>
        </p:spPr>
        <p:txBody>
          <a:bodyPr>
            <a:spAutoFit/>
          </a:bodyPr>
          <a:lstStyle/>
          <a:p>
            <a:pPr algn="just">
              <a:spcBef>
                <a:spcPct val="50000"/>
              </a:spcBef>
            </a:pPr>
            <a:r>
              <a:rPr lang="tr-TR" sz="1800" b="1">
                <a:solidFill>
                  <a:srgbClr val="0000FF"/>
                </a:solidFill>
                <a:latin typeface="Calibri" pitchFamily="34" charset="0"/>
              </a:rPr>
              <a:t>Derslerimizde, </a:t>
            </a:r>
          </a:p>
        </p:txBody>
      </p:sp>
      <p:graphicFrame>
        <p:nvGraphicFramePr>
          <p:cNvPr id="44034" name="Object 2"/>
          <p:cNvGraphicFramePr>
            <a:graphicFrameLocks noChangeAspect="1"/>
          </p:cNvGraphicFramePr>
          <p:nvPr/>
        </p:nvGraphicFramePr>
        <p:xfrm>
          <a:off x="2640013" y="2449513"/>
          <a:ext cx="3595687" cy="347662"/>
        </p:xfrm>
        <a:graphic>
          <a:graphicData uri="http://schemas.openxmlformats.org/presentationml/2006/ole">
            <mc:AlternateContent xmlns:mc="http://schemas.openxmlformats.org/markup-compatibility/2006">
              <mc:Choice xmlns:v="urn:schemas-microsoft-com:vml" Requires="v">
                <p:oleObj spid="_x0000_s5130" name="Equation" r:id="rId3" imgW="2222280" imgH="215640" progId="Equation.3">
                  <p:embed/>
                </p:oleObj>
              </mc:Choice>
              <mc:Fallback>
                <p:oleObj name="Equation" r:id="rId3" imgW="2222280" imgH="215640" progId="Equation.3">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40013" y="2449513"/>
                        <a:ext cx="3595687" cy="3476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2535" name="Text Box 7"/>
          <p:cNvSpPr txBox="1">
            <a:spLocks noChangeArrowheads="1"/>
          </p:cNvSpPr>
          <p:nvPr/>
        </p:nvSpPr>
        <p:spPr bwMode="auto">
          <a:xfrm>
            <a:off x="228600" y="2959100"/>
            <a:ext cx="8591550" cy="641350"/>
          </a:xfrm>
          <a:prstGeom prst="rect">
            <a:avLst/>
          </a:prstGeom>
          <a:noFill/>
          <a:ln w="9525">
            <a:noFill/>
            <a:miter lim="800000"/>
            <a:headEnd/>
            <a:tailEnd/>
          </a:ln>
        </p:spPr>
        <p:txBody>
          <a:bodyPr>
            <a:spAutoFit/>
          </a:bodyPr>
          <a:lstStyle/>
          <a:p>
            <a:pPr algn="just">
              <a:spcBef>
                <a:spcPct val="50000"/>
              </a:spcBef>
            </a:pPr>
            <a:r>
              <a:rPr lang="tr-TR" sz="1800" b="1" dirty="0">
                <a:solidFill>
                  <a:srgbClr val="0000FF"/>
                </a:solidFill>
                <a:latin typeface="Calibri" pitchFamily="34" charset="0"/>
              </a:rPr>
              <a:t>örneklerinde </a:t>
            </a:r>
            <a:r>
              <a:rPr lang="tr-TR" sz="1800" b="1" dirty="0" smtClean="0">
                <a:solidFill>
                  <a:srgbClr val="0000FF"/>
                </a:solidFill>
                <a:latin typeface="Calibri" pitchFamily="34" charset="0"/>
              </a:rPr>
              <a:t>olduğu </a:t>
            </a:r>
            <a:r>
              <a:rPr lang="tr-TR" sz="1800" i="1" dirty="0" smtClean="0">
                <a:solidFill>
                  <a:srgbClr val="0000FF"/>
                </a:solidFill>
                <a:latin typeface="Calibri" pitchFamily="34" charset="0"/>
              </a:rPr>
              <a:t>x , y</a:t>
            </a:r>
            <a:r>
              <a:rPr lang="tr-TR" sz="1800" b="1" dirty="0" smtClean="0">
                <a:solidFill>
                  <a:srgbClr val="0000FF"/>
                </a:solidFill>
                <a:latin typeface="Calibri" pitchFamily="34" charset="0"/>
              </a:rPr>
              <a:t> gibi  </a:t>
            </a:r>
            <a:r>
              <a:rPr lang="tr-TR" sz="1800" b="1" dirty="0">
                <a:solidFill>
                  <a:srgbClr val="0000FF"/>
                </a:solidFill>
                <a:latin typeface="Calibri" pitchFamily="34" charset="0"/>
              </a:rPr>
              <a:t>değişkenler içeren denklem veya eşitsizlikler üzerinde çalışmamız gerekecektir. </a:t>
            </a:r>
          </a:p>
        </p:txBody>
      </p:sp>
      <p:sp>
        <p:nvSpPr>
          <p:cNvPr id="22536" name="Text Box 8"/>
          <p:cNvSpPr txBox="1">
            <a:spLocks noChangeArrowheads="1"/>
          </p:cNvSpPr>
          <p:nvPr/>
        </p:nvSpPr>
        <p:spPr bwMode="auto">
          <a:xfrm>
            <a:off x="228600" y="4121150"/>
            <a:ext cx="8591550" cy="650875"/>
          </a:xfrm>
          <a:prstGeom prst="rect">
            <a:avLst/>
          </a:prstGeom>
          <a:noFill/>
          <a:ln w="9525">
            <a:solidFill>
              <a:srgbClr val="FF0000"/>
            </a:solidFill>
            <a:miter lim="800000"/>
            <a:headEnd/>
            <a:tailEnd/>
          </a:ln>
        </p:spPr>
        <p:txBody>
          <a:bodyPr>
            <a:spAutoFit/>
          </a:bodyPr>
          <a:lstStyle/>
          <a:p>
            <a:pPr algn="just">
              <a:spcBef>
                <a:spcPct val="50000"/>
              </a:spcBef>
            </a:pPr>
            <a:r>
              <a:rPr lang="tr-TR" sz="1800" b="1">
                <a:solidFill>
                  <a:srgbClr val="0000FF"/>
                </a:solidFill>
                <a:latin typeface="Calibri" pitchFamily="34" charset="0"/>
              </a:rPr>
              <a:t>Bir denklem veya eşitsizliği sağlayan her sayıya o denklem veya eşitsizliğin bir </a:t>
            </a:r>
            <a:r>
              <a:rPr lang="tr-TR" sz="1800" b="1">
                <a:solidFill>
                  <a:srgbClr val="FF0000"/>
                </a:solidFill>
                <a:latin typeface="Calibri" pitchFamily="34" charset="0"/>
              </a:rPr>
              <a:t>çözüm</a:t>
            </a:r>
            <a:r>
              <a:rPr lang="tr-TR" sz="1800" b="1">
                <a:solidFill>
                  <a:srgbClr val="0000FF"/>
                </a:solidFill>
                <a:latin typeface="Calibri" pitchFamily="34" charset="0"/>
              </a:rPr>
              <a:t>ü denir. </a:t>
            </a:r>
          </a:p>
        </p:txBody>
      </p:sp>
      <p:sp>
        <p:nvSpPr>
          <p:cNvPr id="22537" name="Text Box 9"/>
          <p:cNvSpPr txBox="1">
            <a:spLocks noChangeArrowheads="1"/>
          </p:cNvSpPr>
          <p:nvPr/>
        </p:nvSpPr>
        <p:spPr bwMode="auto">
          <a:xfrm>
            <a:off x="304800" y="5105400"/>
            <a:ext cx="8382000" cy="641350"/>
          </a:xfrm>
          <a:prstGeom prst="rect">
            <a:avLst/>
          </a:prstGeom>
          <a:noFill/>
          <a:ln w="9525">
            <a:noFill/>
            <a:miter lim="800000"/>
            <a:headEnd/>
            <a:tailEnd/>
          </a:ln>
        </p:spPr>
        <p:txBody>
          <a:bodyPr>
            <a:spAutoFit/>
          </a:bodyPr>
          <a:lstStyle/>
          <a:p>
            <a:pPr algn="just">
              <a:spcBef>
                <a:spcPct val="50000"/>
              </a:spcBef>
            </a:pPr>
            <a:r>
              <a:rPr lang="tr-TR" sz="1800" b="1">
                <a:solidFill>
                  <a:srgbClr val="0000FF"/>
                </a:solidFill>
                <a:latin typeface="Calibri" pitchFamily="34" charset="0"/>
              </a:rPr>
              <a:t>Örneğin,  </a:t>
            </a:r>
            <a:r>
              <a:rPr lang="tr-TR" sz="1800">
                <a:solidFill>
                  <a:srgbClr val="0000FF"/>
                </a:solidFill>
                <a:latin typeface="Calibri" pitchFamily="34" charset="0"/>
              </a:rPr>
              <a:t>5</a:t>
            </a:r>
            <a:r>
              <a:rPr lang="tr-TR" sz="1800" b="1">
                <a:solidFill>
                  <a:srgbClr val="0000FF"/>
                </a:solidFill>
                <a:latin typeface="Calibri" pitchFamily="34" charset="0"/>
              </a:rPr>
              <a:t>  sayısı  yukarıda verilen denklemin;  </a:t>
            </a:r>
            <a:r>
              <a:rPr lang="tr-TR" sz="1800">
                <a:solidFill>
                  <a:srgbClr val="0000FF"/>
                </a:solidFill>
                <a:latin typeface="Calibri" pitchFamily="34" charset="0"/>
              </a:rPr>
              <a:t>2</a:t>
            </a:r>
            <a:r>
              <a:rPr lang="tr-TR" sz="1800" b="1">
                <a:solidFill>
                  <a:srgbClr val="0000FF"/>
                </a:solidFill>
                <a:latin typeface="Calibri" pitchFamily="34" charset="0"/>
              </a:rPr>
              <a:t>  sayısı da oradaki eşitsizliğin bir çözümüdür:</a:t>
            </a:r>
          </a:p>
        </p:txBody>
      </p:sp>
      <p:graphicFrame>
        <p:nvGraphicFramePr>
          <p:cNvPr id="44035" name="Object 3"/>
          <p:cNvGraphicFramePr>
            <a:graphicFrameLocks noChangeAspect="1"/>
          </p:cNvGraphicFramePr>
          <p:nvPr/>
        </p:nvGraphicFramePr>
        <p:xfrm>
          <a:off x="2684463" y="5959475"/>
          <a:ext cx="3690937" cy="347663"/>
        </p:xfrm>
        <a:graphic>
          <a:graphicData uri="http://schemas.openxmlformats.org/presentationml/2006/ole">
            <mc:AlternateContent xmlns:mc="http://schemas.openxmlformats.org/markup-compatibility/2006">
              <mc:Choice xmlns:v="urn:schemas-microsoft-com:vml" Requires="v">
                <p:oleObj spid="_x0000_s5131" name="Equation" r:id="rId5" imgW="2286000" imgH="215640" progId="Equation.3">
                  <p:embed/>
                </p:oleObj>
              </mc:Choice>
              <mc:Fallback>
                <p:oleObj name="Equation" r:id="rId5" imgW="2286000" imgH="21564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684463" y="5959475"/>
                        <a:ext cx="3690937" cy="3476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Text Box 5"/>
          <p:cNvSpPr txBox="1">
            <a:spLocks noChangeArrowheads="1"/>
          </p:cNvSpPr>
          <p:nvPr/>
        </p:nvSpPr>
        <p:spPr bwMode="auto">
          <a:xfrm>
            <a:off x="214313" y="214313"/>
            <a:ext cx="3286125" cy="369887"/>
          </a:xfrm>
          <a:prstGeom prst="rect">
            <a:avLst/>
          </a:prstGeom>
          <a:noFill/>
          <a:ln w="9525">
            <a:noFill/>
            <a:miter lim="800000"/>
            <a:headEnd/>
            <a:tailEnd/>
          </a:ln>
        </p:spPr>
        <p:txBody>
          <a:bodyPr>
            <a:spAutoFit/>
          </a:bodyPr>
          <a:lstStyle/>
          <a:p>
            <a:pPr algn="just">
              <a:spcBef>
                <a:spcPct val="50000"/>
              </a:spcBef>
            </a:pPr>
            <a:r>
              <a:rPr lang="tr-TR" sz="1800" b="1">
                <a:latin typeface="Calibri" pitchFamily="34" charset="0"/>
              </a:rPr>
              <a:t>Denklemler ve Eşitsizlikler.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iterate type="wd">
                                    <p:tmPct val="100000"/>
                                  </p:iterate>
                                  <p:childTnLst>
                                    <p:set>
                                      <p:cBhvr>
                                        <p:cTn id="6" dur="1" fill="hold">
                                          <p:stCondLst>
                                            <p:cond delay="0"/>
                                          </p:stCondLst>
                                        </p:cTn>
                                        <p:tgtEl>
                                          <p:spTgt spid="10"/>
                                        </p:tgtEl>
                                        <p:attrNameLst>
                                          <p:attrName>style.visibility</p:attrName>
                                        </p:attrNameLst>
                                      </p:cBhvr>
                                      <p:to>
                                        <p:strVal val="visible"/>
                                      </p:to>
                                    </p:set>
                                    <p:animEffect transition="in" filter="strips(downRight)">
                                      <p:cBhvr>
                                        <p:cTn id="7" dur="3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iterate type="wd">
                                    <p:tmPct val="100000"/>
                                  </p:iterate>
                                  <p:childTnLst>
                                    <p:set>
                                      <p:cBhvr>
                                        <p:cTn id="11" dur="1" fill="hold">
                                          <p:stCondLst>
                                            <p:cond delay="0"/>
                                          </p:stCondLst>
                                        </p:cTn>
                                        <p:tgtEl>
                                          <p:spTgt spid="22530"/>
                                        </p:tgtEl>
                                        <p:attrNameLst>
                                          <p:attrName>style.visibility</p:attrName>
                                        </p:attrNameLst>
                                      </p:cBhvr>
                                      <p:to>
                                        <p:strVal val="visible"/>
                                      </p:to>
                                    </p:set>
                                    <p:animEffect transition="in" filter="strips(downRight)">
                                      <p:cBhvr>
                                        <p:cTn id="12" dur="300"/>
                                        <p:tgtEl>
                                          <p:spTgt spid="22530"/>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grpId="0" nodeType="clickEffect">
                                  <p:stCondLst>
                                    <p:cond delay="0"/>
                                  </p:stCondLst>
                                  <p:iterate type="wd">
                                    <p:tmPct val="100000"/>
                                  </p:iterate>
                                  <p:childTnLst>
                                    <p:set>
                                      <p:cBhvr>
                                        <p:cTn id="16" dur="1" fill="hold">
                                          <p:stCondLst>
                                            <p:cond delay="0"/>
                                          </p:stCondLst>
                                        </p:cTn>
                                        <p:tgtEl>
                                          <p:spTgt spid="22532"/>
                                        </p:tgtEl>
                                        <p:attrNameLst>
                                          <p:attrName>style.visibility</p:attrName>
                                        </p:attrNameLst>
                                      </p:cBhvr>
                                      <p:to>
                                        <p:strVal val="visible"/>
                                      </p:to>
                                    </p:set>
                                    <p:animEffect transition="in" filter="strips(downRight)">
                                      <p:cBhvr>
                                        <p:cTn id="17" dur="300"/>
                                        <p:tgtEl>
                                          <p:spTgt spid="22532"/>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grpId="0" nodeType="clickEffect">
                                  <p:stCondLst>
                                    <p:cond delay="0"/>
                                  </p:stCondLst>
                                  <p:iterate type="wd">
                                    <p:tmPct val="100000"/>
                                  </p:iterate>
                                  <p:childTnLst>
                                    <p:set>
                                      <p:cBhvr>
                                        <p:cTn id="21" dur="1" fill="hold">
                                          <p:stCondLst>
                                            <p:cond delay="0"/>
                                          </p:stCondLst>
                                        </p:cTn>
                                        <p:tgtEl>
                                          <p:spTgt spid="22533"/>
                                        </p:tgtEl>
                                        <p:attrNameLst>
                                          <p:attrName>style.visibility</p:attrName>
                                        </p:attrNameLst>
                                      </p:cBhvr>
                                      <p:to>
                                        <p:strVal val="visible"/>
                                      </p:to>
                                    </p:set>
                                    <p:animEffect transition="in" filter="strips(downRight)">
                                      <p:cBhvr>
                                        <p:cTn id="22" dur="300"/>
                                        <p:tgtEl>
                                          <p:spTgt spid="22533"/>
                                        </p:tgtEl>
                                      </p:cBhvr>
                                    </p:animEffec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499"/>
                                          </p:stCondLst>
                                        </p:cTn>
                                        <p:tgtEl>
                                          <p:spTgt spid="4403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8" presetClass="entr" presetSubtype="6" fill="hold" grpId="0" nodeType="clickEffect">
                                  <p:stCondLst>
                                    <p:cond delay="0"/>
                                  </p:stCondLst>
                                  <p:iterate type="wd">
                                    <p:tmPct val="100000"/>
                                  </p:iterate>
                                  <p:childTnLst>
                                    <p:set>
                                      <p:cBhvr>
                                        <p:cTn id="30" dur="1" fill="hold">
                                          <p:stCondLst>
                                            <p:cond delay="0"/>
                                          </p:stCondLst>
                                        </p:cTn>
                                        <p:tgtEl>
                                          <p:spTgt spid="22535"/>
                                        </p:tgtEl>
                                        <p:attrNameLst>
                                          <p:attrName>style.visibility</p:attrName>
                                        </p:attrNameLst>
                                      </p:cBhvr>
                                      <p:to>
                                        <p:strVal val="visible"/>
                                      </p:to>
                                    </p:set>
                                    <p:animEffect transition="in" filter="strips(downRight)">
                                      <p:cBhvr>
                                        <p:cTn id="31" dur="300"/>
                                        <p:tgtEl>
                                          <p:spTgt spid="22535"/>
                                        </p:tgtEl>
                                      </p:cBhvr>
                                    </p:animEffect>
                                  </p:childTnLst>
                                </p:cTn>
                              </p:par>
                            </p:childTnLst>
                          </p:cTn>
                        </p:par>
                      </p:childTnLst>
                    </p:cTn>
                  </p:par>
                  <p:par>
                    <p:cTn id="32" fill="hold">
                      <p:stCondLst>
                        <p:cond delay="indefinite"/>
                      </p:stCondLst>
                      <p:childTnLst>
                        <p:par>
                          <p:cTn id="33" fill="hold">
                            <p:stCondLst>
                              <p:cond delay="0"/>
                            </p:stCondLst>
                            <p:childTnLst>
                              <p:par>
                                <p:cTn id="34" presetID="18" presetClass="entr" presetSubtype="6" fill="hold" grpId="0" nodeType="clickEffect">
                                  <p:stCondLst>
                                    <p:cond delay="0"/>
                                  </p:stCondLst>
                                  <p:iterate type="wd">
                                    <p:tmPct val="100000"/>
                                  </p:iterate>
                                  <p:childTnLst>
                                    <p:set>
                                      <p:cBhvr>
                                        <p:cTn id="35" dur="1" fill="hold">
                                          <p:stCondLst>
                                            <p:cond delay="0"/>
                                          </p:stCondLst>
                                        </p:cTn>
                                        <p:tgtEl>
                                          <p:spTgt spid="22536"/>
                                        </p:tgtEl>
                                        <p:attrNameLst>
                                          <p:attrName>style.visibility</p:attrName>
                                        </p:attrNameLst>
                                      </p:cBhvr>
                                      <p:to>
                                        <p:strVal val="visible"/>
                                      </p:to>
                                    </p:set>
                                    <p:animEffect transition="in" filter="strips(downRight)">
                                      <p:cBhvr>
                                        <p:cTn id="36" dur="300"/>
                                        <p:tgtEl>
                                          <p:spTgt spid="22536"/>
                                        </p:tgtEl>
                                      </p:cBhvr>
                                    </p:animEffect>
                                  </p:childTnLst>
                                </p:cTn>
                              </p:par>
                            </p:childTnLst>
                          </p:cTn>
                        </p:par>
                      </p:childTnLst>
                    </p:cTn>
                  </p:par>
                  <p:par>
                    <p:cTn id="37" fill="hold">
                      <p:stCondLst>
                        <p:cond delay="indefinite"/>
                      </p:stCondLst>
                      <p:childTnLst>
                        <p:par>
                          <p:cTn id="38" fill="hold">
                            <p:stCondLst>
                              <p:cond delay="0"/>
                            </p:stCondLst>
                            <p:childTnLst>
                              <p:par>
                                <p:cTn id="39" presetID="18" presetClass="entr" presetSubtype="6" fill="hold" grpId="0" nodeType="clickEffect">
                                  <p:stCondLst>
                                    <p:cond delay="0"/>
                                  </p:stCondLst>
                                  <p:iterate type="wd">
                                    <p:tmPct val="100000"/>
                                  </p:iterate>
                                  <p:childTnLst>
                                    <p:set>
                                      <p:cBhvr>
                                        <p:cTn id="40" dur="1" fill="hold">
                                          <p:stCondLst>
                                            <p:cond delay="0"/>
                                          </p:stCondLst>
                                        </p:cTn>
                                        <p:tgtEl>
                                          <p:spTgt spid="22537"/>
                                        </p:tgtEl>
                                        <p:attrNameLst>
                                          <p:attrName>style.visibility</p:attrName>
                                        </p:attrNameLst>
                                      </p:cBhvr>
                                      <p:to>
                                        <p:strVal val="visible"/>
                                      </p:to>
                                    </p:set>
                                    <p:animEffect transition="in" filter="strips(downRight)">
                                      <p:cBhvr>
                                        <p:cTn id="41" dur="300"/>
                                        <p:tgtEl>
                                          <p:spTgt spid="22537"/>
                                        </p:tgtEl>
                                      </p:cBhvr>
                                    </p:animEffec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nodeType="clickEffect">
                                  <p:stCondLst>
                                    <p:cond delay="0"/>
                                  </p:stCondLst>
                                  <p:childTnLst>
                                    <p:set>
                                      <p:cBhvr>
                                        <p:cTn id="45" dur="1" fill="hold">
                                          <p:stCondLst>
                                            <p:cond delay="499"/>
                                          </p:stCondLst>
                                        </p:cTn>
                                        <p:tgtEl>
                                          <p:spTgt spid="440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0" grpId="0" animBg="1" autoUpdateAnimBg="0"/>
      <p:bldP spid="22532" grpId="0" autoUpdateAnimBg="0"/>
      <p:bldP spid="22533" grpId="0" autoUpdateAnimBg="0"/>
      <p:bldP spid="22535" grpId="0" autoUpdateAnimBg="0"/>
      <p:bldP spid="22536" grpId="0" animBg="1" autoUpdateAnimBg="0"/>
      <p:bldP spid="22537" grpId="0" autoUpdateAnimBg="0"/>
      <p:bldP spid="10" grpId="0" autoUpdateAnimBg="0"/>
    </p:bldLst>
  </p:timing>
</p:sld>
</file>

<file path=ppt/theme/theme1.xml><?xml version="1.0" encoding="utf-8"?>
<a:theme xmlns:a="http://schemas.openxmlformats.org/drawingml/2006/main" name="Varsayılan Tasarım">
  <a:themeElements>
    <a:clrScheme name="Varsayılan Tasarı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Varsayılan Tasarım">
      <a:majorFont>
        <a:latin typeface="Times New Roman"/>
        <a:ea typeface=""/>
        <a:cs typeface=""/>
      </a:majorFont>
      <a:minorFont>
        <a:latin typeface="Times New Roman"/>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Varsayılan Tasarım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Varsayılan Tasarı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Varsayılan Tasarım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Varsayılan Tasarım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Varsayılan Tasarım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Varsayılan Tasarım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Varsayılan Tasarım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2717</TotalTime>
  <Words>3963</Words>
  <Application>Microsoft Office PowerPoint</Application>
  <PresentationFormat>Ekran Gösterisi (4:3)</PresentationFormat>
  <Paragraphs>441</Paragraphs>
  <Slides>35</Slides>
  <Notes>0</Notes>
  <HiddenSlides>0</HiddenSlides>
  <MMClips>0</MMClips>
  <ScaleCrop>false</ScaleCrop>
  <HeadingPairs>
    <vt:vector size="8" baseType="variant">
      <vt:variant>
        <vt:lpstr>Kullanılan Yazı Tipleri</vt:lpstr>
      </vt:variant>
      <vt:variant>
        <vt:i4>4</vt:i4>
      </vt:variant>
      <vt:variant>
        <vt:lpstr>Tema</vt:lpstr>
      </vt:variant>
      <vt:variant>
        <vt:i4>1</vt:i4>
      </vt:variant>
      <vt:variant>
        <vt:lpstr>Eklenmiş OLE Hizmet Programları</vt:lpstr>
      </vt:variant>
      <vt:variant>
        <vt:i4>2</vt:i4>
      </vt:variant>
      <vt:variant>
        <vt:lpstr>Slayt Başlıkları</vt:lpstr>
      </vt:variant>
      <vt:variant>
        <vt:i4>35</vt:i4>
      </vt:variant>
    </vt:vector>
  </HeadingPairs>
  <TitlesOfParts>
    <vt:vector size="42" baseType="lpstr">
      <vt:lpstr>Arial</vt:lpstr>
      <vt:lpstr>Calibri</vt:lpstr>
      <vt:lpstr>Symbol</vt:lpstr>
      <vt:lpstr>Times New Roman</vt:lpstr>
      <vt:lpstr>Varsayılan Tasarım</vt:lpstr>
      <vt:lpstr>Denklem</vt:lpstr>
      <vt:lpstr>Equation</vt:lpstr>
      <vt:lpstr>TBF 121 - Genel Matematik  I   DERS – 1  :  Sayı Kümeleri ve Koordinatlar</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baskent uni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UBYO 121 - Genel Matematik  I  DERS – 1  :  Reel Sayılar</dc:title>
  <dc:creator>halil</dc:creator>
  <cp:lastModifiedBy>user</cp:lastModifiedBy>
  <cp:revision>270</cp:revision>
  <dcterms:created xsi:type="dcterms:W3CDTF">2002-08-29T06:08:05Z</dcterms:created>
  <dcterms:modified xsi:type="dcterms:W3CDTF">2022-09-19T10:46:53Z</dcterms:modified>
</cp:coreProperties>
</file>